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Comfortaa"/>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82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825"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Comfortaa-bold.fntdata"/><Relationship Id="rId25" Type="http://schemas.openxmlformats.org/officeDocument/2006/relationships/font" Target="fonts/Comfortaa-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7953c87b5d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7953c87b5d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c3324fb156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c3324fb156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ef8aeca8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ef8aeca8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ef5a92fe0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ef5a92fe0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ebcadb3d1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ebcadb3d1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d7006b22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d7006b22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ebcadb3d19_1_2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ebcadb3d19_1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ca8a32c2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ca8a32c2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c3324fb156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c3324fb156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b5b38f18ef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b5b38f18ef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ca2ba1892e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ca2ba1892e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ecd262d95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ecd262d95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7971e532dc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7971e532dc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ca2ba1892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ca2ba1892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b="1" lang="en" sz="1200">
                <a:solidFill>
                  <a:srgbClr val="009EE0"/>
                </a:solidFill>
                <a:latin typeface="Avenir"/>
                <a:ea typeface="Avenir"/>
                <a:cs typeface="Avenir"/>
                <a:sym typeface="Avenir"/>
              </a:rPr>
              <a:t>USER ONBOARDING MESSAGE</a:t>
            </a:r>
            <a:endParaRPr b="1" sz="1200">
              <a:solidFill>
                <a:srgbClr val="009EE0"/>
              </a:solidFill>
              <a:latin typeface="Avenir"/>
              <a:ea typeface="Avenir"/>
              <a:cs typeface="Avenir"/>
              <a:sym typeface="Avenir"/>
            </a:endParaRPr>
          </a:p>
          <a:p>
            <a:pPr indent="0" lvl="0" marL="457200" rtl="0" algn="l">
              <a:spcBef>
                <a:spcPts val="0"/>
              </a:spcBef>
              <a:spcAft>
                <a:spcPts val="0"/>
              </a:spcAft>
              <a:buClr>
                <a:schemeClr val="dk1"/>
              </a:buClr>
              <a:buSzPts val="1100"/>
              <a:buFont typeface="Arial"/>
              <a:buNone/>
            </a:pPr>
            <a:r>
              <a:t/>
            </a:r>
            <a:endParaRPr b="1" sz="1200">
              <a:solidFill>
                <a:srgbClr val="009EE0"/>
              </a:solidFill>
              <a:latin typeface="Avenir"/>
              <a:ea typeface="Avenir"/>
              <a:cs typeface="Avenir"/>
              <a:sym typeface="Avenir"/>
            </a:endParaRPr>
          </a:p>
          <a:p>
            <a:pPr indent="-304800" lvl="0" marL="457200" rtl="0" algn="l">
              <a:spcBef>
                <a:spcPts val="0"/>
              </a:spcBef>
              <a:spcAft>
                <a:spcPts val="0"/>
              </a:spcAft>
              <a:buClr>
                <a:srgbClr val="009EE0"/>
              </a:buClr>
              <a:buSzPts val="1200"/>
              <a:buFont typeface="Avenir"/>
              <a:buChar char="●"/>
            </a:pPr>
            <a:r>
              <a:rPr b="1" lang="en" sz="1200">
                <a:solidFill>
                  <a:srgbClr val="009EE0"/>
                </a:solidFill>
                <a:latin typeface="Avenir"/>
                <a:ea typeface="Avenir"/>
                <a:cs typeface="Avenir"/>
                <a:sym typeface="Avenir"/>
              </a:rPr>
              <a:t>10’ introduction - Key message</a:t>
            </a:r>
            <a:br>
              <a:rPr b="1" lang="en" sz="1200">
                <a:solidFill>
                  <a:srgbClr val="009EE0"/>
                </a:solidFill>
                <a:latin typeface="Avenir"/>
                <a:ea typeface="Avenir"/>
                <a:cs typeface="Avenir"/>
                <a:sym typeface="Avenir"/>
              </a:rPr>
            </a:br>
            <a:r>
              <a:rPr lang="en" sz="1200">
                <a:solidFill>
                  <a:schemeClr val="dk1"/>
                </a:solidFill>
                <a:latin typeface="Avenir"/>
                <a:ea typeface="Avenir"/>
                <a:cs typeface="Avenir"/>
                <a:sym typeface="Avenir"/>
              </a:rPr>
              <a:t>Chromebook is not an option (link) / show the example / in front of the customer / be ambassador / we are all driver of the project</a:t>
            </a:r>
            <a:endParaRPr sz="1200">
              <a:solidFill>
                <a:schemeClr val="dk1"/>
              </a:solidFill>
              <a:latin typeface="Avenir"/>
              <a:ea typeface="Avenir"/>
              <a:cs typeface="Avenir"/>
              <a:sym typeface="Avenir"/>
            </a:endParaRPr>
          </a:p>
          <a:p>
            <a:pPr indent="-304800" lvl="0" marL="457200" rtl="0" algn="l">
              <a:spcBef>
                <a:spcPts val="0"/>
              </a:spcBef>
              <a:spcAft>
                <a:spcPts val="0"/>
              </a:spcAft>
              <a:buClr>
                <a:srgbClr val="009EE0"/>
              </a:buClr>
              <a:buSzPts val="1200"/>
              <a:buFont typeface="Avenir"/>
              <a:buChar char="●"/>
            </a:pPr>
            <a:r>
              <a:rPr b="1" lang="en" sz="1200">
                <a:solidFill>
                  <a:srgbClr val="009EE0"/>
                </a:solidFill>
                <a:latin typeface="Avenir"/>
                <a:ea typeface="Avenir"/>
                <a:cs typeface="Avenir"/>
                <a:sym typeface="Avenir"/>
              </a:rPr>
              <a:t>10’ Jamboard feedback / status / contribute</a:t>
            </a:r>
            <a:endParaRPr b="1" sz="1200">
              <a:solidFill>
                <a:srgbClr val="009EE0"/>
              </a:solidFill>
              <a:latin typeface="Avenir"/>
              <a:ea typeface="Avenir"/>
              <a:cs typeface="Avenir"/>
              <a:sym typeface="Avenir"/>
            </a:endParaRPr>
          </a:p>
          <a:p>
            <a:pPr indent="0" lvl="0" marL="457200" rtl="0" algn="l">
              <a:spcBef>
                <a:spcPts val="0"/>
              </a:spcBef>
              <a:spcAft>
                <a:spcPts val="0"/>
              </a:spcAft>
              <a:buClr>
                <a:schemeClr val="dk1"/>
              </a:buClr>
              <a:buSzPts val="1100"/>
              <a:buFont typeface="Arial"/>
              <a:buNone/>
            </a:pPr>
            <a:r>
              <a:rPr lang="en" sz="1200">
                <a:solidFill>
                  <a:schemeClr val="dk1"/>
                </a:solidFill>
                <a:latin typeface="Avenir"/>
                <a:ea typeface="Avenir"/>
                <a:cs typeface="Avenir"/>
                <a:sym typeface="Avenir"/>
              </a:rPr>
              <a:t>How do you feel using only Chromebook and Google tools ?</a:t>
            </a:r>
            <a:br>
              <a:rPr lang="en" sz="1200">
                <a:solidFill>
                  <a:schemeClr val="dk1"/>
                </a:solidFill>
                <a:latin typeface="Avenir"/>
                <a:ea typeface="Avenir"/>
                <a:cs typeface="Avenir"/>
                <a:sym typeface="Avenir"/>
              </a:rPr>
            </a:br>
            <a:r>
              <a:rPr lang="en" sz="1200">
                <a:solidFill>
                  <a:schemeClr val="dk1"/>
                </a:solidFill>
                <a:latin typeface="Avenir"/>
                <a:ea typeface="Avenir"/>
                <a:cs typeface="Avenir"/>
                <a:sym typeface="Avenir"/>
              </a:rPr>
              <a:t>What are the weakness ? </a:t>
            </a:r>
            <a:br>
              <a:rPr lang="en" sz="1200">
                <a:solidFill>
                  <a:schemeClr val="dk1"/>
                </a:solidFill>
                <a:latin typeface="Avenir"/>
                <a:ea typeface="Avenir"/>
                <a:cs typeface="Avenir"/>
                <a:sym typeface="Avenir"/>
              </a:rPr>
            </a:br>
            <a:r>
              <a:rPr lang="en" sz="1200">
                <a:solidFill>
                  <a:schemeClr val="dk1"/>
                </a:solidFill>
                <a:latin typeface="Avenir"/>
                <a:ea typeface="Avenir"/>
                <a:cs typeface="Avenir"/>
                <a:sym typeface="Avenir"/>
              </a:rPr>
              <a:t>Their needs and expectation from the project to become autonomous ?</a:t>
            </a:r>
            <a:endParaRPr sz="1200">
              <a:solidFill>
                <a:schemeClr val="dk1"/>
              </a:solidFill>
              <a:latin typeface="Avenir"/>
              <a:ea typeface="Avenir"/>
              <a:cs typeface="Avenir"/>
              <a:sym typeface="Avenir"/>
            </a:endParaRPr>
          </a:p>
          <a:p>
            <a:pPr indent="-304800" lvl="0" marL="457200" rtl="0" algn="l">
              <a:spcBef>
                <a:spcPts val="0"/>
              </a:spcBef>
              <a:spcAft>
                <a:spcPts val="0"/>
              </a:spcAft>
              <a:buClr>
                <a:srgbClr val="009EE0"/>
              </a:buClr>
              <a:buSzPts val="1200"/>
              <a:buFont typeface="Avenir"/>
              <a:buChar char="●"/>
            </a:pPr>
            <a:r>
              <a:rPr b="1" lang="en" sz="1200">
                <a:solidFill>
                  <a:srgbClr val="009EE0"/>
                </a:solidFill>
                <a:latin typeface="Avenir"/>
                <a:ea typeface="Avenir"/>
                <a:cs typeface="Avenir"/>
                <a:sym typeface="Avenir"/>
              </a:rPr>
              <a:t>20”Project presentation &amp; Expectations</a:t>
            </a:r>
            <a:r>
              <a:rPr lang="en" sz="1200">
                <a:solidFill>
                  <a:schemeClr val="dk1"/>
                </a:solidFill>
                <a:latin typeface="Avenir"/>
                <a:ea typeface="Avenir"/>
                <a:cs typeface="Avenir"/>
                <a:sym typeface="Avenir"/>
              </a:rPr>
              <a:t> </a:t>
            </a:r>
            <a:br>
              <a:rPr lang="en" sz="1200">
                <a:solidFill>
                  <a:schemeClr val="dk1"/>
                </a:solidFill>
                <a:latin typeface="Avenir"/>
                <a:ea typeface="Avenir"/>
                <a:cs typeface="Avenir"/>
                <a:sym typeface="Avenir"/>
              </a:rPr>
            </a:br>
            <a:r>
              <a:rPr lang="en" sz="1200">
                <a:solidFill>
                  <a:schemeClr val="dk1"/>
                </a:solidFill>
                <a:latin typeface="Avenir"/>
                <a:ea typeface="Avenir"/>
                <a:cs typeface="Avenir"/>
                <a:sym typeface="Avenir"/>
              </a:rPr>
              <a:t>what we expect from them “We can help you only if you help us”</a:t>
            </a:r>
            <a:endParaRPr sz="1200">
              <a:solidFill>
                <a:schemeClr val="dk1"/>
              </a:solidFill>
              <a:latin typeface="Avenir"/>
              <a:ea typeface="Avenir"/>
              <a:cs typeface="Avenir"/>
              <a:sym typeface="Avenir"/>
            </a:endParaRPr>
          </a:p>
          <a:p>
            <a:pPr indent="-304800" lvl="0" marL="457200" rtl="0" algn="l">
              <a:spcBef>
                <a:spcPts val="0"/>
              </a:spcBef>
              <a:spcAft>
                <a:spcPts val="0"/>
              </a:spcAft>
              <a:buClr>
                <a:srgbClr val="009EE0"/>
              </a:buClr>
              <a:buSzPts val="1200"/>
              <a:buFont typeface="Avenir"/>
              <a:buChar char="●"/>
            </a:pPr>
            <a:r>
              <a:rPr b="1" lang="en" sz="1200">
                <a:solidFill>
                  <a:srgbClr val="009EE0"/>
                </a:solidFill>
                <a:latin typeface="Avenir"/>
                <a:ea typeface="Avenir"/>
                <a:cs typeface="Avenir"/>
                <a:sym typeface="Avenir"/>
              </a:rPr>
              <a:t>10” Jamboard</a:t>
            </a:r>
            <a:br>
              <a:rPr lang="en" sz="1200">
                <a:solidFill>
                  <a:schemeClr val="dk1"/>
                </a:solidFill>
                <a:latin typeface="Avenir"/>
                <a:ea typeface="Avenir"/>
                <a:cs typeface="Avenir"/>
                <a:sym typeface="Avenir"/>
              </a:rPr>
            </a:br>
            <a:r>
              <a:rPr lang="en" sz="1200">
                <a:solidFill>
                  <a:schemeClr val="dk1"/>
                </a:solidFill>
                <a:latin typeface="Avenir"/>
                <a:ea typeface="Avenir"/>
                <a:cs typeface="Avenir"/>
                <a:sym typeface="Avenir"/>
              </a:rPr>
              <a:t>How do you see your role in this project ?</a:t>
            </a:r>
            <a:br>
              <a:rPr lang="en" sz="1200">
                <a:solidFill>
                  <a:schemeClr val="dk1"/>
                </a:solidFill>
                <a:latin typeface="Avenir"/>
                <a:ea typeface="Avenir"/>
                <a:cs typeface="Avenir"/>
                <a:sym typeface="Avenir"/>
              </a:rPr>
            </a:br>
            <a:r>
              <a:rPr lang="en" sz="1200">
                <a:solidFill>
                  <a:schemeClr val="dk1"/>
                </a:solidFill>
                <a:latin typeface="Avenir"/>
                <a:ea typeface="Avenir"/>
                <a:cs typeface="Avenir"/>
                <a:sym typeface="Avenir"/>
              </a:rPr>
              <a:t>How can you contribute ?</a:t>
            </a:r>
            <a:endParaRPr sz="1200">
              <a:solidFill>
                <a:schemeClr val="dk1"/>
              </a:solidFill>
              <a:latin typeface="Avenir"/>
              <a:ea typeface="Avenir"/>
              <a:cs typeface="Avenir"/>
              <a:sym typeface="Avenir"/>
            </a:endParaRPr>
          </a:p>
          <a:p>
            <a:pPr indent="-304800" lvl="0" marL="457200" rtl="0" algn="l">
              <a:spcBef>
                <a:spcPts val="0"/>
              </a:spcBef>
              <a:spcAft>
                <a:spcPts val="0"/>
              </a:spcAft>
              <a:buClr>
                <a:srgbClr val="009EE0"/>
              </a:buClr>
              <a:buSzPts val="1200"/>
              <a:buFont typeface="Avenir"/>
              <a:buChar char="●"/>
            </a:pPr>
            <a:r>
              <a:rPr b="1" lang="en" sz="1200">
                <a:solidFill>
                  <a:srgbClr val="009EE0"/>
                </a:solidFill>
                <a:latin typeface="Avenir"/>
                <a:ea typeface="Avenir"/>
                <a:cs typeface="Avenir"/>
                <a:sym typeface="Avenir"/>
              </a:rPr>
              <a:t>10” next step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ecd262d95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ecd262d95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b5b38f17d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b5b38f17d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cc4fa4ca23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cc4fa4ca23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ebcadb3d19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ebcadb3d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ebcadb3d1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ebcadb3d1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3.png"/><Relationship Id="rId4" Type="http://schemas.openxmlformats.org/officeDocument/2006/relationships/hyperlink" Target="https://www.instagram.com/solvaygroup/?hl=fr" TargetMode="External"/><Relationship Id="rId11" Type="http://schemas.openxmlformats.org/officeDocument/2006/relationships/image" Target="../media/image10.png"/><Relationship Id="rId10" Type="http://schemas.openxmlformats.org/officeDocument/2006/relationships/image" Target="../media/image6.png"/><Relationship Id="rId9"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hyperlink" Target="https://www.linkedin.com/company/solvay/" TargetMode="External"/><Relationship Id="rId7" Type="http://schemas.openxmlformats.org/officeDocument/2006/relationships/image" Target="../media/image11.png"/><Relationship Id="rId8"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picture" showMasterSp="0">
  <p:cSld name="Title with picture">
    <p:spTree>
      <p:nvGrpSpPr>
        <p:cNvPr id="11" name="Shape 11"/>
        <p:cNvGrpSpPr/>
        <p:nvPr/>
      </p:nvGrpSpPr>
      <p:grpSpPr>
        <a:xfrm>
          <a:off x="0" y="0"/>
          <a:ext cx="0" cy="0"/>
          <a:chOff x="0" y="0"/>
          <a:chExt cx="0" cy="0"/>
        </a:xfrm>
      </p:grpSpPr>
      <p:sp>
        <p:nvSpPr>
          <p:cNvPr id="12" name="Google Shape;12;p2"/>
          <p:cNvSpPr/>
          <p:nvPr/>
        </p:nvSpPr>
        <p:spPr>
          <a:xfrm>
            <a:off x="0" y="0"/>
            <a:ext cx="4762066" cy="5143500"/>
          </a:xfrm>
          <a:custGeom>
            <a:rect b="b" l="l" r="r" t="t"/>
            <a:pathLst>
              <a:path extrusionOk="0" h="5143500" w="4750191">
                <a:moveTo>
                  <a:pt x="4572000" y="0"/>
                </a:moveTo>
                <a:lnTo>
                  <a:pt x="4572000" y="2412001"/>
                </a:lnTo>
                <a:lnTo>
                  <a:pt x="4750191" y="2590191"/>
                </a:lnTo>
                <a:lnTo>
                  <a:pt x="4572000" y="2768382"/>
                </a:lnTo>
                <a:lnTo>
                  <a:pt x="4572000" y="5143500"/>
                </a:lnTo>
                <a:lnTo>
                  <a:pt x="0" y="5143500"/>
                </a:lnTo>
                <a:lnTo>
                  <a:pt x="0" y="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venir"/>
              <a:ea typeface="Avenir"/>
              <a:cs typeface="Avenir"/>
              <a:sym typeface="Avenir"/>
            </a:endParaRPr>
          </a:p>
        </p:txBody>
      </p:sp>
      <p:sp>
        <p:nvSpPr>
          <p:cNvPr id="13" name="Google Shape;13;p2"/>
          <p:cNvSpPr txBox="1"/>
          <p:nvPr>
            <p:ph type="ctrTitle"/>
          </p:nvPr>
        </p:nvSpPr>
        <p:spPr>
          <a:xfrm>
            <a:off x="252000" y="2412000"/>
            <a:ext cx="4104000" cy="15840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3600"/>
              <a:buFont typeface="Avenir"/>
              <a:buNone/>
              <a:defRPr sz="36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4" name="Google Shape;14;p2"/>
          <p:cNvSpPr txBox="1"/>
          <p:nvPr>
            <p:ph idx="1" type="subTitle"/>
          </p:nvPr>
        </p:nvSpPr>
        <p:spPr>
          <a:xfrm>
            <a:off x="248920" y="4164568"/>
            <a:ext cx="4104000" cy="854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2"/>
              </a:buClr>
              <a:buSzPts val="1800"/>
              <a:buNone/>
              <a:defRPr sz="1800">
                <a:solidFill>
                  <a:schemeClr val="dk2"/>
                </a:solidFill>
              </a:defRPr>
            </a:lvl1pPr>
            <a:lvl2pPr lvl="1" algn="ctr">
              <a:lnSpc>
                <a:spcPct val="95000"/>
              </a:lnSpc>
              <a:spcBef>
                <a:spcPts val="0"/>
              </a:spcBef>
              <a:spcAft>
                <a:spcPts val="0"/>
              </a:spcAft>
              <a:buClr>
                <a:schemeClr val="dk2"/>
              </a:buClr>
              <a:buSzPts val="1500"/>
              <a:buNone/>
              <a:defRPr sz="1500">
                <a:solidFill>
                  <a:schemeClr val="dk2"/>
                </a:solidFill>
              </a:defRPr>
            </a:lvl2pPr>
            <a:lvl3pPr lvl="2" algn="ctr">
              <a:lnSpc>
                <a:spcPct val="95000"/>
              </a:lnSpc>
              <a:spcBef>
                <a:spcPts val="0"/>
              </a:spcBef>
              <a:spcAft>
                <a:spcPts val="0"/>
              </a:spcAft>
              <a:buClr>
                <a:schemeClr val="dk2"/>
              </a:buClr>
              <a:buSzPts val="1350"/>
              <a:buNone/>
              <a:defRPr sz="1350">
                <a:solidFill>
                  <a:schemeClr val="dk2"/>
                </a:solidFill>
              </a:defRPr>
            </a:lvl3pPr>
            <a:lvl4pPr lvl="3" algn="ctr">
              <a:lnSpc>
                <a:spcPct val="95000"/>
              </a:lnSpc>
              <a:spcBef>
                <a:spcPts val="0"/>
              </a:spcBef>
              <a:spcAft>
                <a:spcPts val="0"/>
              </a:spcAft>
              <a:buClr>
                <a:schemeClr val="dk2"/>
              </a:buClr>
              <a:buSzPts val="1200"/>
              <a:buNone/>
              <a:defRPr sz="1200">
                <a:solidFill>
                  <a:schemeClr val="dk2"/>
                </a:solidFill>
              </a:defRPr>
            </a:lvl4pPr>
            <a:lvl5pPr lvl="4" algn="ctr">
              <a:lnSpc>
                <a:spcPct val="95000"/>
              </a:lnSpc>
              <a:spcBef>
                <a:spcPts val="0"/>
              </a:spcBef>
              <a:spcAft>
                <a:spcPts val="0"/>
              </a:spcAft>
              <a:buClr>
                <a:schemeClr val="dk2"/>
              </a:buClr>
              <a:buSzPts val="1200"/>
              <a:buNone/>
              <a:defRPr sz="1200">
                <a:solidFill>
                  <a:schemeClr val="dk2"/>
                </a:solidFill>
              </a:defRPr>
            </a:lvl5pPr>
            <a:lvl6pPr lvl="5" algn="ctr">
              <a:lnSpc>
                <a:spcPct val="90000"/>
              </a:lnSpc>
              <a:spcBef>
                <a:spcPts val="375"/>
              </a:spcBef>
              <a:spcAft>
                <a:spcPts val="0"/>
              </a:spcAft>
              <a:buClr>
                <a:schemeClr val="dk2"/>
              </a:buClr>
              <a:buSzPts val="1200"/>
              <a:buNone/>
              <a:defRPr sz="1200">
                <a:solidFill>
                  <a:schemeClr val="dk2"/>
                </a:solidFill>
              </a:defRPr>
            </a:lvl6pPr>
            <a:lvl7pPr lvl="6" algn="ctr">
              <a:lnSpc>
                <a:spcPct val="90000"/>
              </a:lnSpc>
              <a:spcBef>
                <a:spcPts val="375"/>
              </a:spcBef>
              <a:spcAft>
                <a:spcPts val="0"/>
              </a:spcAft>
              <a:buClr>
                <a:schemeClr val="dk2"/>
              </a:buClr>
              <a:buSzPts val="1200"/>
              <a:buNone/>
              <a:defRPr sz="1200">
                <a:solidFill>
                  <a:schemeClr val="dk2"/>
                </a:solidFill>
              </a:defRPr>
            </a:lvl7pPr>
            <a:lvl8pPr lvl="7" algn="ctr">
              <a:lnSpc>
                <a:spcPct val="90000"/>
              </a:lnSpc>
              <a:spcBef>
                <a:spcPts val="375"/>
              </a:spcBef>
              <a:spcAft>
                <a:spcPts val="0"/>
              </a:spcAft>
              <a:buClr>
                <a:schemeClr val="dk2"/>
              </a:buClr>
              <a:buSzPts val="1200"/>
              <a:buNone/>
              <a:defRPr sz="1200">
                <a:solidFill>
                  <a:schemeClr val="dk2"/>
                </a:solidFill>
              </a:defRPr>
            </a:lvl8pPr>
            <a:lvl9pPr lvl="8" algn="ctr">
              <a:lnSpc>
                <a:spcPct val="90000"/>
              </a:lnSpc>
              <a:spcBef>
                <a:spcPts val="375"/>
              </a:spcBef>
              <a:spcAft>
                <a:spcPts val="0"/>
              </a:spcAft>
              <a:buClr>
                <a:schemeClr val="dk2"/>
              </a:buClr>
              <a:buSzPts val="1200"/>
              <a:buNone/>
              <a:defRPr sz="1200">
                <a:solidFill>
                  <a:schemeClr val="dk2"/>
                </a:solidFill>
              </a:defRPr>
            </a:lvl9pPr>
          </a:lstStyle>
          <a:p/>
        </p:txBody>
      </p:sp>
      <p:pic>
        <p:nvPicPr>
          <p:cNvPr id="15" name="Google Shape;15;p2"/>
          <p:cNvPicPr preferRelativeResize="0"/>
          <p:nvPr/>
        </p:nvPicPr>
        <p:blipFill>
          <a:blip r:embed="rId2">
            <a:alphaModFix/>
          </a:blip>
          <a:stretch>
            <a:fillRect/>
          </a:stretch>
        </p:blipFill>
        <p:spPr>
          <a:xfrm>
            <a:off x="244800" y="244810"/>
            <a:ext cx="1092201" cy="13694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Colors">
  <p:cSld name="TITLE_ONLY_1">
    <p:spTree>
      <p:nvGrpSpPr>
        <p:cNvPr id="64" name="Shape 64"/>
        <p:cNvGrpSpPr/>
        <p:nvPr/>
      </p:nvGrpSpPr>
      <p:grpSpPr>
        <a:xfrm>
          <a:off x="0" y="0"/>
          <a:ext cx="0" cy="0"/>
          <a:chOff x="0" y="0"/>
          <a:chExt cx="0" cy="0"/>
        </a:xfrm>
      </p:grpSpPr>
      <p:sp>
        <p:nvSpPr>
          <p:cNvPr id="65" name="Google Shape;65;p11"/>
          <p:cNvSpPr/>
          <p:nvPr/>
        </p:nvSpPr>
        <p:spPr>
          <a:xfrm>
            <a:off x="2256525" y="1793425"/>
            <a:ext cx="1214400" cy="1675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1"/>
          <p:cNvSpPr txBox="1"/>
          <p:nvPr>
            <p:ph type="title"/>
          </p:nvPr>
        </p:nvSpPr>
        <p:spPr>
          <a:xfrm>
            <a:off x="252000" y="198000"/>
            <a:ext cx="4097100" cy="432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5"/>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 name="Google Shape;67;p11"/>
          <p:cNvSpPr txBox="1"/>
          <p:nvPr>
            <p:ph idx="12" type="sldNum"/>
          </p:nvPr>
        </p:nvSpPr>
        <p:spPr>
          <a:xfrm>
            <a:off x="175800" y="4864200"/>
            <a:ext cx="720000" cy="180000"/>
          </a:xfrm>
          <a:prstGeom prst="rect">
            <a:avLst/>
          </a:prstGeom>
          <a:noFill/>
          <a:ln>
            <a:noFill/>
          </a:ln>
        </p:spPr>
        <p:txBody>
          <a:bodyPr anchorCtr="0" anchor="t"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68" name="Google Shape;68;p11"/>
          <p:cNvSpPr/>
          <p:nvPr/>
        </p:nvSpPr>
        <p:spPr>
          <a:xfrm>
            <a:off x="3414276" y="1793425"/>
            <a:ext cx="1214400" cy="1675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txBox="1"/>
          <p:nvPr/>
        </p:nvSpPr>
        <p:spPr>
          <a:xfrm>
            <a:off x="3498438" y="1830800"/>
            <a:ext cx="850500" cy="1086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Dark Blue</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C97 M90 Y39 K36</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R38 G41 B77</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#26294d</a:t>
            </a:r>
            <a:endParaRPr sz="500">
              <a:solidFill>
                <a:srgbClr val="FFFFFF"/>
              </a:solidFill>
            </a:endParaRPr>
          </a:p>
          <a:p>
            <a:pPr indent="0" lvl="0" marL="0" marR="0" rtl="0" algn="l">
              <a:lnSpc>
                <a:spcPct val="115000"/>
              </a:lnSpc>
              <a:spcBef>
                <a:spcPts val="0"/>
              </a:spcBef>
              <a:spcAft>
                <a:spcPts val="0"/>
              </a:spcAft>
              <a:buNone/>
            </a:pPr>
            <a:r>
              <a:t/>
            </a:r>
            <a:endParaRPr sz="600">
              <a:solidFill>
                <a:srgbClr val="FFFFFF"/>
              </a:solidFill>
              <a:latin typeface="Avenir"/>
              <a:ea typeface="Avenir"/>
              <a:cs typeface="Avenir"/>
              <a:sym typeface="Avenir"/>
            </a:endParaRPr>
          </a:p>
        </p:txBody>
      </p:sp>
      <p:sp>
        <p:nvSpPr>
          <p:cNvPr id="70" name="Google Shape;70;p11"/>
          <p:cNvSpPr txBox="1"/>
          <p:nvPr/>
        </p:nvSpPr>
        <p:spPr>
          <a:xfrm>
            <a:off x="4572000" y="547300"/>
            <a:ext cx="2745000" cy="1044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900">
                <a:solidFill>
                  <a:srgbClr val="26294D"/>
                </a:solidFill>
                <a:latin typeface="Avenir"/>
                <a:ea typeface="Avenir"/>
                <a:cs typeface="Avenir"/>
                <a:sym typeface="Avenir"/>
              </a:rPr>
              <a:t>Our color palette is bright, bold and </a:t>
            </a:r>
            <a:br>
              <a:rPr lang="en" sz="900">
                <a:solidFill>
                  <a:srgbClr val="26294D"/>
                </a:solidFill>
                <a:latin typeface="Avenir"/>
                <a:ea typeface="Avenir"/>
                <a:cs typeface="Avenir"/>
                <a:sym typeface="Avenir"/>
              </a:rPr>
            </a:br>
            <a:r>
              <a:rPr lang="en" sz="900">
                <a:solidFill>
                  <a:srgbClr val="26294D"/>
                </a:solidFill>
                <a:latin typeface="Avenir"/>
                <a:ea typeface="Avenir"/>
                <a:cs typeface="Avenir"/>
                <a:sym typeface="Avenir"/>
              </a:rPr>
              <a:t>modern. It reflects our purpose.</a:t>
            </a:r>
            <a:endParaRPr sz="900">
              <a:solidFill>
                <a:srgbClr val="26294D"/>
              </a:solidFill>
              <a:latin typeface="Avenir"/>
              <a:ea typeface="Avenir"/>
              <a:cs typeface="Avenir"/>
              <a:sym typeface="Avenir"/>
            </a:endParaRPr>
          </a:p>
          <a:p>
            <a:pPr indent="0" lvl="0" marL="0" rtl="0" algn="l">
              <a:lnSpc>
                <a:spcPct val="115000"/>
              </a:lnSpc>
              <a:spcBef>
                <a:spcPts val="0"/>
              </a:spcBef>
              <a:spcAft>
                <a:spcPts val="0"/>
              </a:spcAft>
              <a:buNone/>
            </a:pPr>
            <a:r>
              <a:t/>
            </a:r>
            <a:endParaRPr sz="900">
              <a:solidFill>
                <a:srgbClr val="26294D"/>
              </a:solidFill>
              <a:latin typeface="Avenir"/>
              <a:ea typeface="Avenir"/>
              <a:cs typeface="Avenir"/>
              <a:sym typeface="Avenir"/>
            </a:endParaRPr>
          </a:p>
          <a:p>
            <a:pPr indent="0" lvl="0" marL="0" rtl="0" algn="l">
              <a:lnSpc>
                <a:spcPct val="115000"/>
              </a:lnSpc>
              <a:spcBef>
                <a:spcPts val="0"/>
              </a:spcBef>
              <a:spcAft>
                <a:spcPts val="0"/>
              </a:spcAft>
              <a:buNone/>
            </a:pPr>
            <a:r>
              <a:rPr lang="en" sz="900">
                <a:solidFill>
                  <a:srgbClr val="26294D"/>
                </a:solidFill>
                <a:latin typeface="Avenir"/>
                <a:ea typeface="Avenir"/>
                <a:cs typeface="Avenir"/>
                <a:sym typeface="Avenir"/>
              </a:rPr>
              <a:t>They allow a certain flexibility in templates</a:t>
            </a:r>
            <a:endParaRPr sz="900">
              <a:solidFill>
                <a:srgbClr val="26294D"/>
              </a:solidFill>
              <a:latin typeface="Avenir"/>
              <a:ea typeface="Avenir"/>
              <a:cs typeface="Avenir"/>
              <a:sym typeface="Avenir"/>
            </a:endParaRPr>
          </a:p>
          <a:p>
            <a:pPr indent="0" lvl="0" marL="0" rtl="0" algn="l">
              <a:lnSpc>
                <a:spcPct val="115000"/>
              </a:lnSpc>
              <a:spcBef>
                <a:spcPts val="0"/>
              </a:spcBef>
              <a:spcAft>
                <a:spcPts val="0"/>
              </a:spcAft>
              <a:buNone/>
            </a:pPr>
            <a:r>
              <a:rPr lang="en" sz="900">
                <a:solidFill>
                  <a:srgbClr val="26294D"/>
                </a:solidFill>
                <a:latin typeface="Avenir"/>
                <a:ea typeface="Avenir"/>
                <a:cs typeface="Avenir"/>
                <a:sym typeface="Avenir"/>
              </a:rPr>
              <a:t>and compliment each other with the aim to</a:t>
            </a:r>
            <a:endParaRPr sz="900">
              <a:solidFill>
                <a:srgbClr val="26294D"/>
              </a:solidFill>
              <a:latin typeface="Avenir"/>
              <a:ea typeface="Avenir"/>
              <a:cs typeface="Avenir"/>
              <a:sym typeface="Avenir"/>
            </a:endParaRPr>
          </a:p>
          <a:p>
            <a:pPr indent="0" lvl="0" marL="0" rtl="0" algn="l">
              <a:lnSpc>
                <a:spcPct val="115000"/>
              </a:lnSpc>
              <a:spcBef>
                <a:spcPts val="0"/>
              </a:spcBef>
              <a:spcAft>
                <a:spcPts val="0"/>
              </a:spcAft>
              <a:buNone/>
            </a:pPr>
            <a:r>
              <a:rPr lang="en" sz="900">
                <a:solidFill>
                  <a:srgbClr val="26294D"/>
                </a:solidFill>
                <a:latin typeface="Avenir"/>
                <a:ea typeface="Avenir"/>
                <a:cs typeface="Avenir"/>
                <a:sym typeface="Avenir"/>
              </a:rPr>
              <a:t>create impactful and modern designs.</a:t>
            </a:r>
            <a:endParaRPr sz="900">
              <a:latin typeface="Avenir"/>
              <a:ea typeface="Avenir"/>
              <a:cs typeface="Avenir"/>
              <a:sym typeface="Avenir"/>
            </a:endParaRPr>
          </a:p>
        </p:txBody>
      </p:sp>
      <p:sp>
        <p:nvSpPr>
          <p:cNvPr id="71" name="Google Shape;71;p11"/>
          <p:cNvSpPr/>
          <p:nvPr/>
        </p:nvSpPr>
        <p:spPr>
          <a:xfrm>
            <a:off x="6828525" y="1793425"/>
            <a:ext cx="2315400" cy="1675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txBox="1"/>
          <p:nvPr/>
        </p:nvSpPr>
        <p:spPr>
          <a:xfrm>
            <a:off x="6912700" y="1830800"/>
            <a:ext cx="850500" cy="1086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600">
                <a:solidFill>
                  <a:srgbClr val="FFFFFF"/>
                </a:solidFill>
                <a:latin typeface="Avenir"/>
                <a:ea typeface="Avenir"/>
                <a:cs typeface="Avenir"/>
                <a:sym typeface="Avenir"/>
              </a:rPr>
              <a:t>Purple</a:t>
            </a:r>
            <a:endParaRPr sz="600">
              <a:solidFill>
                <a:srgbClr val="FFFFFF"/>
              </a:solidFill>
              <a:latin typeface="Avenir"/>
              <a:ea typeface="Avenir"/>
              <a:cs typeface="Avenir"/>
              <a:sym typeface="Avenir"/>
            </a:endParaRPr>
          </a:p>
          <a:p>
            <a:pPr indent="0" lvl="0" marL="0" rtl="0" algn="l">
              <a:lnSpc>
                <a:spcPct val="115000"/>
              </a:lnSpc>
              <a:spcBef>
                <a:spcPts val="0"/>
              </a:spcBef>
              <a:spcAft>
                <a:spcPts val="0"/>
              </a:spcAft>
              <a:buNone/>
            </a:pPr>
            <a:r>
              <a:rPr lang="en" sz="600">
                <a:solidFill>
                  <a:srgbClr val="FFFFFF"/>
                </a:solidFill>
                <a:latin typeface="Avenir"/>
                <a:ea typeface="Avenir"/>
                <a:cs typeface="Avenir"/>
                <a:sym typeface="Avenir"/>
              </a:rPr>
              <a:t>C56 M60 Y6 K0</a:t>
            </a:r>
            <a:endParaRPr sz="600">
              <a:solidFill>
                <a:srgbClr val="FFFFFF"/>
              </a:solidFill>
              <a:latin typeface="Avenir"/>
              <a:ea typeface="Avenir"/>
              <a:cs typeface="Avenir"/>
              <a:sym typeface="Avenir"/>
            </a:endParaRPr>
          </a:p>
          <a:p>
            <a:pPr indent="0" lvl="0" marL="0" rtl="0" algn="l">
              <a:lnSpc>
                <a:spcPct val="115000"/>
              </a:lnSpc>
              <a:spcBef>
                <a:spcPts val="0"/>
              </a:spcBef>
              <a:spcAft>
                <a:spcPts val="0"/>
              </a:spcAft>
              <a:buNone/>
            </a:pPr>
            <a:r>
              <a:rPr lang="en" sz="600">
                <a:solidFill>
                  <a:srgbClr val="FFFFFF"/>
                </a:solidFill>
                <a:latin typeface="Avenir"/>
                <a:ea typeface="Avenir"/>
                <a:cs typeface="Avenir"/>
                <a:sym typeface="Avenir"/>
              </a:rPr>
              <a:t>R136 G112 B170</a:t>
            </a:r>
            <a:endParaRPr sz="600">
              <a:solidFill>
                <a:srgbClr val="FFFFFF"/>
              </a:solidFill>
              <a:latin typeface="Avenir"/>
              <a:ea typeface="Avenir"/>
              <a:cs typeface="Avenir"/>
              <a:sym typeface="Avenir"/>
            </a:endParaRPr>
          </a:p>
          <a:p>
            <a:pPr indent="0" lvl="0" marL="0" rtl="0" algn="l">
              <a:lnSpc>
                <a:spcPct val="115000"/>
              </a:lnSpc>
              <a:spcBef>
                <a:spcPts val="0"/>
              </a:spcBef>
              <a:spcAft>
                <a:spcPts val="0"/>
              </a:spcAft>
              <a:buNone/>
            </a:pPr>
            <a:r>
              <a:rPr lang="en" sz="600">
                <a:solidFill>
                  <a:srgbClr val="FFFFFF"/>
                </a:solidFill>
                <a:latin typeface="Avenir"/>
                <a:ea typeface="Avenir"/>
                <a:cs typeface="Avenir"/>
                <a:sym typeface="Avenir"/>
              </a:rPr>
              <a:t>#8870aa</a:t>
            </a:r>
            <a:endParaRPr sz="600">
              <a:latin typeface="Avenir"/>
              <a:ea typeface="Avenir"/>
              <a:cs typeface="Avenir"/>
              <a:sym typeface="Avenir"/>
            </a:endParaRPr>
          </a:p>
        </p:txBody>
      </p:sp>
      <p:sp>
        <p:nvSpPr>
          <p:cNvPr id="73" name="Google Shape;73;p11"/>
          <p:cNvSpPr/>
          <p:nvPr/>
        </p:nvSpPr>
        <p:spPr>
          <a:xfrm>
            <a:off x="4572000" y="1793425"/>
            <a:ext cx="2256600" cy="1675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txBox="1"/>
          <p:nvPr/>
        </p:nvSpPr>
        <p:spPr>
          <a:xfrm>
            <a:off x="4656175" y="1830800"/>
            <a:ext cx="850500" cy="1086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600">
                <a:solidFill>
                  <a:srgbClr val="FFFFFF"/>
                </a:solidFill>
                <a:latin typeface="Avenir"/>
                <a:ea typeface="Avenir"/>
                <a:cs typeface="Avenir"/>
                <a:sym typeface="Avenir"/>
              </a:rPr>
              <a:t>Teal</a:t>
            </a:r>
            <a:endParaRPr sz="600">
              <a:solidFill>
                <a:srgbClr val="FFFFFF"/>
              </a:solidFill>
              <a:latin typeface="Avenir"/>
              <a:ea typeface="Avenir"/>
              <a:cs typeface="Avenir"/>
              <a:sym typeface="Avenir"/>
            </a:endParaRPr>
          </a:p>
          <a:p>
            <a:pPr indent="0" lvl="0" marL="0" rtl="0" algn="l">
              <a:lnSpc>
                <a:spcPct val="115000"/>
              </a:lnSpc>
              <a:spcBef>
                <a:spcPts val="0"/>
              </a:spcBef>
              <a:spcAft>
                <a:spcPts val="0"/>
              </a:spcAft>
              <a:buNone/>
            </a:pPr>
            <a:r>
              <a:rPr lang="en" sz="600">
                <a:solidFill>
                  <a:srgbClr val="FFFFFF"/>
                </a:solidFill>
                <a:latin typeface="Avenir"/>
                <a:ea typeface="Avenir"/>
                <a:cs typeface="Avenir"/>
                <a:sym typeface="Avenir"/>
              </a:rPr>
              <a:t>C76 M7 Y56 K0</a:t>
            </a:r>
            <a:endParaRPr sz="600">
              <a:solidFill>
                <a:srgbClr val="FFFFFF"/>
              </a:solidFill>
              <a:latin typeface="Avenir"/>
              <a:ea typeface="Avenir"/>
              <a:cs typeface="Avenir"/>
              <a:sym typeface="Avenir"/>
            </a:endParaRPr>
          </a:p>
          <a:p>
            <a:pPr indent="0" lvl="0" marL="0" rtl="0" algn="l">
              <a:lnSpc>
                <a:spcPct val="115000"/>
              </a:lnSpc>
              <a:spcBef>
                <a:spcPts val="0"/>
              </a:spcBef>
              <a:spcAft>
                <a:spcPts val="0"/>
              </a:spcAft>
              <a:buNone/>
            </a:pPr>
            <a:r>
              <a:rPr lang="en" sz="600">
                <a:solidFill>
                  <a:srgbClr val="FFFFFF"/>
                </a:solidFill>
                <a:latin typeface="Avenir"/>
                <a:ea typeface="Avenir"/>
                <a:cs typeface="Avenir"/>
                <a:sym typeface="Avenir"/>
              </a:rPr>
              <a:t>R43 G167 B139</a:t>
            </a:r>
            <a:endParaRPr sz="600">
              <a:solidFill>
                <a:srgbClr val="FFFFFF"/>
              </a:solidFill>
              <a:latin typeface="Avenir"/>
              <a:ea typeface="Avenir"/>
              <a:cs typeface="Avenir"/>
              <a:sym typeface="Avenir"/>
            </a:endParaRPr>
          </a:p>
          <a:p>
            <a:pPr indent="0" lvl="0" marL="0" rtl="0" algn="l">
              <a:lnSpc>
                <a:spcPct val="115000"/>
              </a:lnSpc>
              <a:spcBef>
                <a:spcPts val="0"/>
              </a:spcBef>
              <a:spcAft>
                <a:spcPts val="0"/>
              </a:spcAft>
              <a:buNone/>
            </a:pPr>
            <a:r>
              <a:rPr lang="en" sz="600">
                <a:solidFill>
                  <a:srgbClr val="FFFFFF"/>
                </a:solidFill>
                <a:latin typeface="Avenir"/>
                <a:ea typeface="Avenir"/>
                <a:cs typeface="Avenir"/>
                <a:sym typeface="Avenir"/>
              </a:rPr>
              <a:t>#2ba78b</a:t>
            </a:r>
            <a:endParaRPr sz="600">
              <a:solidFill>
                <a:srgbClr val="FFFFFF"/>
              </a:solidFill>
              <a:latin typeface="Avenir"/>
              <a:ea typeface="Avenir"/>
              <a:cs typeface="Avenir"/>
              <a:sym typeface="Avenir"/>
            </a:endParaRPr>
          </a:p>
        </p:txBody>
      </p:sp>
      <p:sp>
        <p:nvSpPr>
          <p:cNvPr id="75" name="Google Shape;75;p11"/>
          <p:cNvSpPr/>
          <p:nvPr/>
        </p:nvSpPr>
        <p:spPr>
          <a:xfrm>
            <a:off x="6828525" y="3468925"/>
            <a:ext cx="2315400" cy="1675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txBox="1"/>
          <p:nvPr/>
        </p:nvSpPr>
        <p:spPr>
          <a:xfrm>
            <a:off x="6912700" y="3506300"/>
            <a:ext cx="850500" cy="1086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Orange</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C0 M47 Y81 K0</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R245 G155 B63</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#f59b3f</a:t>
            </a:r>
            <a:endParaRPr sz="500">
              <a:solidFill>
                <a:srgbClr val="FFFFFF"/>
              </a:solidFill>
            </a:endParaRPr>
          </a:p>
          <a:p>
            <a:pPr indent="0" lvl="0" marL="0" rtl="0" algn="l">
              <a:lnSpc>
                <a:spcPct val="115000"/>
              </a:lnSpc>
              <a:spcBef>
                <a:spcPts val="0"/>
              </a:spcBef>
              <a:spcAft>
                <a:spcPts val="0"/>
              </a:spcAft>
              <a:buNone/>
            </a:pPr>
            <a:r>
              <a:t/>
            </a:r>
            <a:endParaRPr sz="600">
              <a:solidFill>
                <a:srgbClr val="FFFFFF"/>
              </a:solidFill>
              <a:latin typeface="Avenir"/>
              <a:ea typeface="Avenir"/>
              <a:cs typeface="Avenir"/>
              <a:sym typeface="Avenir"/>
            </a:endParaRPr>
          </a:p>
        </p:txBody>
      </p:sp>
      <p:sp>
        <p:nvSpPr>
          <p:cNvPr id="77" name="Google Shape;77;p11"/>
          <p:cNvSpPr/>
          <p:nvPr/>
        </p:nvSpPr>
        <p:spPr>
          <a:xfrm>
            <a:off x="4572000" y="3468925"/>
            <a:ext cx="2256600" cy="1675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1"/>
          <p:cNvSpPr txBox="1"/>
          <p:nvPr/>
        </p:nvSpPr>
        <p:spPr>
          <a:xfrm>
            <a:off x="4656175" y="3506300"/>
            <a:ext cx="850500" cy="1086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Sky Blue</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C58 M0 Y11 K0</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R104 G198 B226</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#68c6e2</a:t>
            </a:r>
            <a:endParaRPr sz="500">
              <a:solidFill>
                <a:srgbClr val="FFFFFF"/>
              </a:solidFill>
            </a:endParaRPr>
          </a:p>
          <a:p>
            <a:pPr indent="0" lvl="0" marL="0" rtl="0" algn="l">
              <a:lnSpc>
                <a:spcPct val="115000"/>
              </a:lnSpc>
              <a:spcBef>
                <a:spcPts val="0"/>
              </a:spcBef>
              <a:spcAft>
                <a:spcPts val="0"/>
              </a:spcAft>
              <a:buNone/>
            </a:pPr>
            <a:r>
              <a:t/>
            </a:r>
            <a:endParaRPr sz="600">
              <a:solidFill>
                <a:srgbClr val="FFFFFF"/>
              </a:solidFill>
              <a:latin typeface="Avenir"/>
              <a:ea typeface="Avenir"/>
              <a:cs typeface="Avenir"/>
              <a:sym typeface="Avenir"/>
            </a:endParaRPr>
          </a:p>
        </p:txBody>
      </p:sp>
      <p:sp>
        <p:nvSpPr>
          <p:cNvPr id="79" name="Google Shape;79;p11"/>
          <p:cNvSpPr/>
          <p:nvPr/>
        </p:nvSpPr>
        <p:spPr>
          <a:xfrm>
            <a:off x="2256525" y="3468925"/>
            <a:ext cx="2315400" cy="1675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1"/>
          <p:cNvSpPr txBox="1"/>
          <p:nvPr/>
        </p:nvSpPr>
        <p:spPr>
          <a:xfrm>
            <a:off x="2340700" y="3506300"/>
            <a:ext cx="850500" cy="1086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Pink</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C7 M66 Y38 K0</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R227 G116 B126</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#e3747e</a:t>
            </a:r>
            <a:endParaRPr sz="500">
              <a:solidFill>
                <a:srgbClr val="FFFFFF"/>
              </a:solidFill>
            </a:endParaRPr>
          </a:p>
          <a:p>
            <a:pPr indent="0" lvl="0" marL="0" marR="0" rtl="0" algn="l">
              <a:lnSpc>
                <a:spcPct val="115000"/>
              </a:lnSpc>
              <a:spcBef>
                <a:spcPts val="0"/>
              </a:spcBef>
              <a:spcAft>
                <a:spcPts val="0"/>
              </a:spcAft>
              <a:buNone/>
            </a:pPr>
            <a:r>
              <a:t/>
            </a:r>
            <a:endParaRPr sz="600">
              <a:solidFill>
                <a:srgbClr val="FFFFFF"/>
              </a:solidFill>
              <a:latin typeface="Avenir"/>
              <a:ea typeface="Avenir"/>
              <a:cs typeface="Avenir"/>
              <a:sym typeface="Avenir"/>
            </a:endParaRPr>
          </a:p>
          <a:p>
            <a:pPr indent="0" lvl="0" marL="0" rtl="0" algn="l">
              <a:lnSpc>
                <a:spcPct val="115000"/>
              </a:lnSpc>
              <a:spcBef>
                <a:spcPts val="0"/>
              </a:spcBef>
              <a:spcAft>
                <a:spcPts val="0"/>
              </a:spcAft>
              <a:buNone/>
            </a:pPr>
            <a:r>
              <a:t/>
            </a:r>
            <a:endParaRPr sz="600">
              <a:solidFill>
                <a:srgbClr val="FFFFFF"/>
              </a:solidFill>
              <a:latin typeface="Avenir"/>
              <a:ea typeface="Avenir"/>
              <a:cs typeface="Avenir"/>
              <a:sym typeface="Avenir"/>
            </a:endParaRPr>
          </a:p>
        </p:txBody>
      </p:sp>
      <p:sp>
        <p:nvSpPr>
          <p:cNvPr id="81" name="Google Shape;81;p11"/>
          <p:cNvSpPr/>
          <p:nvPr/>
        </p:nvSpPr>
        <p:spPr>
          <a:xfrm>
            <a:off x="0" y="3468925"/>
            <a:ext cx="2256600" cy="1675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1"/>
          <p:cNvSpPr txBox="1"/>
          <p:nvPr/>
        </p:nvSpPr>
        <p:spPr>
          <a:xfrm>
            <a:off x="84175" y="3506300"/>
            <a:ext cx="850500" cy="1086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Yellow</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C2 M11 Y90 K0</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R255 G222 B20</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#ffde14</a:t>
            </a:r>
            <a:endParaRPr sz="500">
              <a:solidFill>
                <a:srgbClr val="FFFFFF"/>
              </a:solidFill>
            </a:endParaRPr>
          </a:p>
          <a:p>
            <a:pPr indent="0" lvl="0" marL="0" marR="0" rtl="0" algn="l">
              <a:lnSpc>
                <a:spcPct val="115000"/>
              </a:lnSpc>
              <a:spcBef>
                <a:spcPts val="0"/>
              </a:spcBef>
              <a:spcAft>
                <a:spcPts val="0"/>
              </a:spcAft>
              <a:buNone/>
            </a:pPr>
            <a:r>
              <a:t/>
            </a:r>
            <a:endParaRPr sz="600">
              <a:solidFill>
                <a:srgbClr val="FFFFFF"/>
              </a:solidFill>
              <a:latin typeface="Avenir"/>
              <a:ea typeface="Avenir"/>
              <a:cs typeface="Avenir"/>
              <a:sym typeface="Avenir"/>
            </a:endParaRPr>
          </a:p>
        </p:txBody>
      </p:sp>
      <p:sp>
        <p:nvSpPr>
          <p:cNvPr id="83" name="Google Shape;83;p11"/>
          <p:cNvSpPr/>
          <p:nvPr/>
        </p:nvSpPr>
        <p:spPr>
          <a:xfrm>
            <a:off x="0" y="1793425"/>
            <a:ext cx="1145100" cy="1675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1"/>
          <p:cNvSpPr txBox="1"/>
          <p:nvPr/>
        </p:nvSpPr>
        <p:spPr>
          <a:xfrm>
            <a:off x="84175" y="1830800"/>
            <a:ext cx="850500" cy="1086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600">
                <a:solidFill>
                  <a:srgbClr val="9A9A9A"/>
                </a:solidFill>
                <a:latin typeface="Avenir"/>
                <a:ea typeface="Avenir"/>
                <a:cs typeface="Avenir"/>
                <a:sym typeface="Avenir"/>
              </a:rPr>
              <a:t>Light Grey</a:t>
            </a:r>
            <a:endParaRPr sz="600">
              <a:solidFill>
                <a:srgbClr val="9A9A9A"/>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9A9A9A"/>
                </a:solidFill>
                <a:latin typeface="Avenir"/>
                <a:ea typeface="Avenir"/>
                <a:cs typeface="Avenir"/>
                <a:sym typeface="Avenir"/>
              </a:rPr>
              <a:t>C0 M0 Y0 K10</a:t>
            </a:r>
            <a:endParaRPr sz="600">
              <a:solidFill>
                <a:srgbClr val="9A9A9A"/>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9A9A9A"/>
                </a:solidFill>
                <a:latin typeface="Avenir"/>
                <a:ea typeface="Avenir"/>
                <a:cs typeface="Avenir"/>
                <a:sym typeface="Avenir"/>
              </a:rPr>
              <a:t>R237 G237 B237</a:t>
            </a:r>
            <a:endParaRPr sz="600">
              <a:solidFill>
                <a:srgbClr val="9A9A9A"/>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9A9A9A"/>
                </a:solidFill>
                <a:latin typeface="Avenir"/>
                <a:ea typeface="Avenir"/>
                <a:cs typeface="Avenir"/>
                <a:sym typeface="Avenir"/>
              </a:rPr>
              <a:t>#ededed</a:t>
            </a:r>
            <a:endParaRPr sz="600">
              <a:solidFill>
                <a:srgbClr val="9A9A9A"/>
              </a:solidFill>
              <a:latin typeface="Avenir"/>
              <a:ea typeface="Avenir"/>
              <a:cs typeface="Avenir"/>
              <a:sym typeface="Avenir"/>
            </a:endParaRPr>
          </a:p>
          <a:p>
            <a:pPr indent="0" lvl="0" marL="0" marR="0" rtl="0" algn="l">
              <a:lnSpc>
                <a:spcPct val="115000"/>
              </a:lnSpc>
              <a:spcBef>
                <a:spcPts val="0"/>
              </a:spcBef>
              <a:spcAft>
                <a:spcPts val="0"/>
              </a:spcAft>
              <a:buNone/>
            </a:pPr>
            <a:r>
              <a:t/>
            </a:r>
            <a:endParaRPr sz="600">
              <a:solidFill>
                <a:srgbClr val="FFFFFF"/>
              </a:solidFill>
              <a:latin typeface="Avenir"/>
              <a:ea typeface="Avenir"/>
              <a:cs typeface="Avenir"/>
              <a:sym typeface="Avenir"/>
            </a:endParaRPr>
          </a:p>
        </p:txBody>
      </p:sp>
      <p:sp>
        <p:nvSpPr>
          <p:cNvPr id="85" name="Google Shape;85;p11"/>
          <p:cNvSpPr txBox="1"/>
          <p:nvPr/>
        </p:nvSpPr>
        <p:spPr>
          <a:xfrm>
            <a:off x="1212450" y="1830800"/>
            <a:ext cx="850500" cy="1086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600">
                <a:solidFill>
                  <a:srgbClr val="9A9A9A"/>
                </a:solidFill>
                <a:latin typeface="Avenir"/>
                <a:ea typeface="Avenir"/>
                <a:cs typeface="Avenir"/>
                <a:sym typeface="Avenir"/>
              </a:rPr>
              <a:t>SkWhite</a:t>
            </a:r>
            <a:endParaRPr sz="600">
              <a:solidFill>
                <a:srgbClr val="9A9A9A"/>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9A9A9A"/>
                </a:solidFill>
                <a:latin typeface="Avenir"/>
                <a:ea typeface="Avenir"/>
                <a:cs typeface="Avenir"/>
                <a:sym typeface="Avenir"/>
              </a:rPr>
              <a:t>C0 M0 Y0 K0</a:t>
            </a:r>
            <a:endParaRPr sz="600">
              <a:solidFill>
                <a:srgbClr val="9A9A9A"/>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9A9A9A"/>
                </a:solidFill>
                <a:latin typeface="Avenir"/>
                <a:ea typeface="Avenir"/>
                <a:cs typeface="Avenir"/>
                <a:sym typeface="Avenir"/>
              </a:rPr>
              <a:t>R0 G0 B0</a:t>
            </a:r>
            <a:endParaRPr sz="600">
              <a:solidFill>
                <a:srgbClr val="9A9A9A"/>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9A9A9A"/>
                </a:solidFill>
                <a:latin typeface="Avenir"/>
                <a:ea typeface="Avenir"/>
                <a:cs typeface="Avenir"/>
                <a:sym typeface="Avenir"/>
              </a:rPr>
              <a:t>#ffffff</a:t>
            </a:r>
            <a:endParaRPr sz="600">
              <a:solidFill>
                <a:srgbClr val="9A9A9A"/>
              </a:solidFill>
              <a:latin typeface="Avenir"/>
              <a:ea typeface="Avenir"/>
              <a:cs typeface="Avenir"/>
              <a:sym typeface="Avenir"/>
            </a:endParaRPr>
          </a:p>
          <a:p>
            <a:pPr indent="0" lvl="0" marL="0" marR="0" rtl="0" algn="l">
              <a:lnSpc>
                <a:spcPct val="115000"/>
              </a:lnSpc>
              <a:spcBef>
                <a:spcPts val="0"/>
              </a:spcBef>
              <a:spcAft>
                <a:spcPts val="0"/>
              </a:spcAft>
              <a:buNone/>
            </a:pPr>
            <a:r>
              <a:t/>
            </a:r>
            <a:endParaRPr sz="600">
              <a:solidFill>
                <a:srgbClr val="FFFFFF"/>
              </a:solidFill>
              <a:latin typeface="Avenir"/>
              <a:ea typeface="Avenir"/>
              <a:cs typeface="Avenir"/>
              <a:sym typeface="Avenir"/>
            </a:endParaRPr>
          </a:p>
        </p:txBody>
      </p:sp>
      <p:sp>
        <p:nvSpPr>
          <p:cNvPr id="86" name="Google Shape;86;p11"/>
          <p:cNvSpPr txBox="1"/>
          <p:nvPr/>
        </p:nvSpPr>
        <p:spPr>
          <a:xfrm>
            <a:off x="2340700" y="1830800"/>
            <a:ext cx="850500" cy="1086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Solvay Blue</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C76 M21 Y0 K0</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R0 G158 B224</a:t>
            </a:r>
            <a:endParaRPr sz="600">
              <a:solidFill>
                <a:srgbClr val="FFFFFF"/>
              </a:solidFill>
              <a:latin typeface="Avenir"/>
              <a:ea typeface="Avenir"/>
              <a:cs typeface="Avenir"/>
              <a:sym typeface="Avenir"/>
            </a:endParaRPr>
          </a:p>
          <a:p>
            <a:pPr indent="0" lvl="0" marL="0" marR="0" rtl="0" algn="l">
              <a:lnSpc>
                <a:spcPct val="115000"/>
              </a:lnSpc>
              <a:spcBef>
                <a:spcPts val="0"/>
              </a:spcBef>
              <a:spcAft>
                <a:spcPts val="0"/>
              </a:spcAft>
              <a:buNone/>
            </a:pPr>
            <a:r>
              <a:rPr lang="en" sz="600">
                <a:solidFill>
                  <a:srgbClr val="FFFFFF"/>
                </a:solidFill>
                <a:latin typeface="Avenir"/>
                <a:ea typeface="Avenir"/>
                <a:cs typeface="Avenir"/>
                <a:sym typeface="Avenir"/>
              </a:rPr>
              <a:t>#009EE0</a:t>
            </a:r>
            <a:endParaRPr sz="500">
              <a:solidFill>
                <a:srgbClr val="FFFFFF"/>
              </a:solidFill>
            </a:endParaRPr>
          </a:p>
          <a:p>
            <a:pPr indent="0" lvl="0" marL="0" marR="0" rtl="0" algn="l">
              <a:lnSpc>
                <a:spcPct val="115000"/>
              </a:lnSpc>
              <a:spcBef>
                <a:spcPts val="0"/>
              </a:spcBef>
              <a:spcAft>
                <a:spcPts val="0"/>
              </a:spcAft>
              <a:buNone/>
            </a:pPr>
            <a:r>
              <a:t/>
            </a:r>
            <a:endParaRPr sz="600">
              <a:solidFill>
                <a:srgbClr val="FFFFFF"/>
              </a:solidFill>
              <a:latin typeface="Avenir"/>
              <a:ea typeface="Avenir"/>
              <a:cs typeface="Avenir"/>
              <a:sym typeface="Aveni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7" name="Shape 87"/>
        <p:cNvGrpSpPr/>
        <p:nvPr/>
      </p:nvGrpSpPr>
      <p:grpSpPr>
        <a:xfrm>
          <a:off x="0" y="0"/>
          <a:ext cx="0" cy="0"/>
          <a:chOff x="0" y="0"/>
          <a:chExt cx="0" cy="0"/>
        </a:xfrm>
      </p:grpSpPr>
      <p:sp>
        <p:nvSpPr>
          <p:cNvPr id="88" name="Google Shape;88;p12"/>
          <p:cNvSpPr txBox="1"/>
          <p:nvPr>
            <p:ph idx="12" type="sldNum"/>
          </p:nvPr>
        </p:nvSpPr>
        <p:spPr>
          <a:xfrm>
            <a:off x="175800" y="4864200"/>
            <a:ext cx="720000" cy="180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Custom ">
  <p:cSld name="CUSTOM">
    <p:spTree>
      <p:nvGrpSpPr>
        <p:cNvPr id="89" name="Shape 89"/>
        <p:cNvGrpSpPr/>
        <p:nvPr/>
      </p:nvGrpSpPr>
      <p:grpSpPr>
        <a:xfrm>
          <a:off x="0" y="0"/>
          <a:ext cx="0" cy="0"/>
          <a:chOff x="0" y="0"/>
          <a:chExt cx="0" cy="0"/>
        </a:xfrm>
      </p:grpSpPr>
      <p:sp>
        <p:nvSpPr>
          <p:cNvPr id="90" name="Google Shape;90;p13"/>
          <p:cNvSpPr/>
          <p:nvPr/>
        </p:nvSpPr>
        <p:spPr>
          <a:xfrm>
            <a:off x="6124352" y="0"/>
            <a:ext cx="3019648" cy="5142697"/>
          </a:xfrm>
          <a:custGeom>
            <a:rect b="b" l="l" r="r" t="t"/>
            <a:pathLst>
              <a:path extrusionOk="0" h="5207794" w="3019648">
                <a:moveTo>
                  <a:pt x="1421304" y="5190743"/>
                </a:moveTo>
                <a:cubicBezTo>
                  <a:pt x="1435912" y="5188536"/>
                  <a:pt x="1451345" y="5192002"/>
                  <a:pt x="1464144" y="5201662"/>
                </a:cubicBezTo>
                <a:lnTo>
                  <a:pt x="1467000" y="5207794"/>
                </a:lnTo>
                <a:lnTo>
                  <a:pt x="1390034" y="5207794"/>
                </a:lnTo>
                <a:lnTo>
                  <a:pt x="1400446" y="5198241"/>
                </a:lnTo>
                <a:cubicBezTo>
                  <a:pt x="1406903" y="5194367"/>
                  <a:pt x="1414001" y="5191845"/>
                  <a:pt x="1421304" y="5190743"/>
                </a:cubicBezTo>
                <a:close/>
                <a:moveTo>
                  <a:pt x="1900899" y="5163178"/>
                </a:moveTo>
                <a:cubicBezTo>
                  <a:pt x="1895978" y="5164330"/>
                  <a:pt x="1891488" y="5167398"/>
                  <a:pt x="1888597" y="5172114"/>
                </a:cubicBezTo>
                <a:cubicBezTo>
                  <a:pt x="1882816" y="5181509"/>
                  <a:pt x="1885616" y="5193896"/>
                  <a:pt x="1894852" y="5199767"/>
                </a:cubicBezTo>
                <a:cubicBezTo>
                  <a:pt x="1903681" y="5205373"/>
                  <a:pt x="1915289" y="5203063"/>
                  <a:pt x="1921356" y="5194464"/>
                </a:cubicBezTo>
                <a:cubicBezTo>
                  <a:pt x="1927703" y="5185447"/>
                  <a:pt x="1925671" y="5172910"/>
                  <a:pt x="1916815" y="5166432"/>
                </a:cubicBezTo>
                <a:cubicBezTo>
                  <a:pt x="1916480" y="5166205"/>
                  <a:pt x="1916138" y="5165940"/>
                  <a:pt x="1915791" y="5165750"/>
                </a:cubicBezTo>
                <a:cubicBezTo>
                  <a:pt x="1911173" y="5162796"/>
                  <a:pt x="1905820" y="5162028"/>
                  <a:pt x="1900899" y="5163178"/>
                </a:cubicBezTo>
                <a:close/>
                <a:moveTo>
                  <a:pt x="1057588" y="5042590"/>
                </a:moveTo>
                <a:cubicBezTo>
                  <a:pt x="1070949" y="5043129"/>
                  <a:pt x="1084107" y="5048831"/>
                  <a:pt x="1093924" y="5059569"/>
                </a:cubicBezTo>
                <a:cubicBezTo>
                  <a:pt x="1113665" y="5081199"/>
                  <a:pt x="1112463" y="5114990"/>
                  <a:pt x="1091237" y="5135066"/>
                </a:cubicBezTo>
                <a:cubicBezTo>
                  <a:pt x="1070010" y="5155143"/>
                  <a:pt x="1036800" y="5153931"/>
                  <a:pt x="1017055" y="5132339"/>
                </a:cubicBezTo>
                <a:cubicBezTo>
                  <a:pt x="1016966" y="5132225"/>
                  <a:pt x="1016873" y="5132149"/>
                  <a:pt x="1016784" y="5132036"/>
                </a:cubicBezTo>
                <a:cubicBezTo>
                  <a:pt x="997203" y="5110293"/>
                  <a:pt x="998659" y="5076502"/>
                  <a:pt x="1020034" y="5056577"/>
                </a:cubicBezTo>
                <a:cubicBezTo>
                  <a:pt x="1030664" y="5046672"/>
                  <a:pt x="1044228" y="5042050"/>
                  <a:pt x="1057588" y="5042590"/>
                </a:cubicBezTo>
                <a:close/>
                <a:moveTo>
                  <a:pt x="1729162" y="5031997"/>
                </a:moveTo>
                <a:cubicBezTo>
                  <a:pt x="1724143" y="5032542"/>
                  <a:pt x="1719321" y="5034966"/>
                  <a:pt x="1715793" y="5039151"/>
                </a:cubicBezTo>
                <a:cubicBezTo>
                  <a:pt x="1709133" y="5047978"/>
                  <a:pt x="1710618" y="5060592"/>
                  <a:pt x="1719143" y="5067562"/>
                </a:cubicBezTo>
                <a:cubicBezTo>
                  <a:pt x="1727676" y="5074457"/>
                  <a:pt x="1740090" y="5073017"/>
                  <a:pt x="1746877" y="5064342"/>
                </a:cubicBezTo>
                <a:cubicBezTo>
                  <a:pt x="1753663" y="5055668"/>
                  <a:pt x="1752245" y="5043016"/>
                  <a:pt x="1743713" y="5036122"/>
                </a:cubicBezTo>
                <a:cubicBezTo>
                  <a:pt x="1739399" y="5032788"/>
                  <a:pt x="1734182" y="5031452"/>
                  <a:pt x="1729162" y="5031997"/>
                </a:cubicBezTo>
                <a:close/>
                <a:moveTo>
                  <a:pt x="891169" y="5031362"/>
                </a:moveTo>
                <a:cubicBezTo>
                  <a:pt x="901997" y="5032239"/>
                  <a:pt x="912493" y="5037315"/>
                  <a:pt x="920093" y="5046387"/>
                </a:cubicBezTo>
                <a:cubicBezTo>
                  <a:pt x="935295" y="5064533"/>
                  <a:pt x="933159" y="5091806"/>
                  <a:pt x="915320" y="5107262"/>
                </a:cubicBezTo>
                <a:cubicBezTo>
                  <a:pt x="897481" y="5122754"/>
                  <a:pt x="870697" y="5120558"/>
                  <a:pt x="855493" y="5102413"/>
                </a:cubicBezTo>
                <a:cubicBezTo>
                  <a:pt x="855420" y="5102337"/>
                  <a:pt x="855345" y="5102224"/>
                  <a:pt x="855274" y="5102148"/>
                </a:cubicBezTo>
                <a:cubicBezTo>
                  <a:pt x="840190" y="5084154"/>
                  <a:pt x="842290" y="5057145"/>
                  <a:pt x="859961" y="5041803"/>
                </a:cubicBezTo>
                <a:cubicBezTo>
                  <a:pt x="860061" y="5041728"/>
                  <a:pt x="860166" y="5041614"/>
                  <a:pt x="860266" y="5041538"/>
                </a:cubicBezTo>
                <a:cubicBezTo>
                  <a:pt x="869186" y="5033810"/>
                  <a:pt x="880342" y="5030486"/>
                  <a:pt x="891169" y="5031362"/>
                </a:cubicBezTo>
                <a:close/>
                <a:moveTo>
                  <a:pt x="1589783" y="5028569"/>
                </a:moveTo>
                <a:cubicBezTo>
                  <a:pt x="1584734" y="5028867"/>
                  <a:pt x="1579772" y="5030705"/>
                  <a:pt x="1575610" y="5034038"/>
                </a:cubicBezTo>
                <a:cubicBezTo>
                  <a:pt x="1564617" y="5042826"/>
                  <a:pt x="1562715" y="5059040"/>
                  <a:pt x="1571355" y="5070214"/>
                </a:cubicBezTo>
                <a:lnTo>
                  <a:pt x="1570238" y="5072865"/>
                </a:lnTo>
                <a:cubicBezTo>
                  <a:pt x="1570402" y="5073017"/>
                  <a:pt x="1570569" y="5073169"/>
                  <a:pt x="1570737" y="5073320"/>
                </a:cubicBezTo>
                <a:cubicBezTo>
                  <a:pt x="1581719" y="5082791"/>
                  <a:pt x="1598161" y="5081389"/>
                  <a:pt x="1607465" y="5070214"/>
                </a:cubicBezTo>
                <a:cubicBezTo>
                  <a:pt x="1607792" y="5069835"/>
                  <a:pt x="1608108" y="5069456"/>
                  <a:pt x="1608414" y="5069078"/>
                </a:cubicBezTo>
                <a:cubicBezTo>
                  <a:pt x="1617299" y="5057827"/>
                  <a:pt x="1615542" y="5041387"/>
                  <a:pt x="1604487" y="5032333"/>
                </a:cubicBezTo>
                <a:cubicBezTo>
                  <a:pt x="1599971" y="5029511"/>
                  <a:pt x="1594833" y="5028270"/>
                  <a:pt x="1589783" y="5028569"/>
                </a:cubicBezTo>
                <a:close/>
                <a:moveTo>
                  <a:pt x="1250408" y="5020396"/>
                </a:moveTo>
                <a:cubicBezTo>
                  <a:pt x="1265175" y="5020410"/>
                  <a:pt x="1279936" y="5026159"/>
                  <a:pt x="1291194" y="5037637"/>
                </a:cubicBezTo>
                <a:cubicBezTo>
                  <a:pt x="1313705" y="5060592"/>
                  <a:pt x="1313671" y="5097754"/>
                  <a:pt x="1291115" y="5120672"/>
                </a:cubicBezTo>
                <a:cubicBezTo>
                  <a:pt x="1268564" y="5143590"/>
                  <a:pt x="1232030" y="5143552"/>
                  <a:pt x="1209515" y="5120596"/>
                </a:cubicBezTo>
                <a:cubicBezTo>
                  <a:pt x="1209363" y="5120445"/>
                  <a:pt x="1209214" y="5120293"/>
                  <a:pt x="1209066" y="5120141"/>
                </a:cubicBezTo>
                <a:cubicBezTo>
                  <a:pt x="1186800" y="5097223"/>
                  <a:pt x="1187004" y="5060289"/>
                  <a:pt x="1209515" y="5037637"/>
                </a:cubicBezTo>
                <a:cubicBezTo>
                  <a:pt x="1209541" y="5037598"/>
                  <a:pt x="1209568" y="5037598"/>
                  <a:pt x="1209590" y="5037561"/>
                </a:cubicBezTo>
                <a:cubicBezTo>
                  <a:pt x="1220868" y="5026102"/>
                  <a:pt x="1235640" y="5020382"/>
                  <a:pt x="1250408" y="5020396"/>
                </a:cubicBezTo>
                <a:close/>
                <a:moveTo>
                  <a:pt x="1443860" y="5009084"/>
                </a:moveTo>
                <a:cubicBezTo>
                  <a:pt x="1434914" y="5009491"/>
                  <a:pt x="1426117" y="5013374"/>
                  <a:pt x="1419591" y="5020628"/>
                </a:cubicBezTo>
                <a:cubicBezTo>
                  <a:pt x="1406543" y="5035137"/>
                  <a:pt x="1407522" y="5057637"/>
                  <a:pt x="1421776" y="5070934"/>
                </a:cubicBezTo>
                <a:cubicBezTo>
                  <a:pt x="1436034" y="5084192"/>
                  <a:pt x="1458169" y="5083207"/>
                  <a:pt x="1471216" y="5068699"/>
                </a:cubicBezTo>
                <a:cubicBezTo>
                  <a:pt x="1471283" y="5068623"/>
                  <a:pt x="1471354" y="5068547"/>
                  <a:pt x="1471421" y="5068471"/>
                </a:cubicBezTo>
                <a:cubicBezTo>
                  <a:pt x="1484361" y="5054152"/>
                  <a:pt x="1483434" y="5031878"/>
                  <a:pt x="1469355" y="5018696"/>
                </a:cubicBezTo>
                <a:cubicBezTo>
                  <a:pt x="1469247" y="5018582"/>
                  <a:pt x="1469139" y="5018506"/>
                  <a:pt x="1469031" y="5018393"/>
                </a:cubicBezTo>
                <a:cubicBezTo>
                  <a:pt x="1461904" y="5011745"/>
                  <a:pt x="1452807" y="5008677"/>
                  <a:pt x="1443860" y="5009084"/>
                </a:cubicBezTo>
                <a:close/>
                <a:moveTo>
                  <a:pt x="1566316" y="4888566"/>
                </a:moveTo>
                <a:cubicBezTo>
                  <a:pt x="1561267" y="4888566"/>
                  <a:pt x="1556219" y="4890526"/>
                  <a:pt x="1552369" y="4894447"/>
                </a:cubicBezTo>
                <a:lnTo>
                  <a:pt x="1551253" y="4895204"/>
                </a:lnTo>
                <a:cubicBezTo>
                  <a:pt x="1543748" y="4903349"/>
                  <a:pt x="1544165" y="4916152"/>
                  <a:pt x="1552183" y="4923804"/>
                </a:cubicBezTo>
                <a:cubicBezTo>
                  <a:pt x="1560202" y="4931457"/>
                  <a:pt x="1572785" y="4931001"/>
                  <a:pt x="1580289" y="4922857"/>
                </a:cubicBezTo>
                <a:cubicBezTo>
                  <a:pt x="1580297" y="4922857"/>
                  <a:pt x="1580300" y="4922857"/>
                  <a:pt x="1580308" y="4922857"/>
                </a:cubicBezTo>
                <a:cubicBezTo>
                  <a:pt x="1588006" y="4914977"/>
                  <a:pt x="1587998" y="4902288"/>
                  <a:pt x="1580289" y="4894447"/>
                </a:cubicBezTo>
                <a:cubicBezTo>
                  <a:pt x="1580282" y="4894447"/>
                  <a:pt x="1580278" y="4894447"/>
                  <a:pt x="1580270" y="4894447"/>
                </a:cubicBezTo>
                <a:cubicBezTo>
                  <a:pt x="1576416" y="4890526"/>
                  <a:pt x="1571365" y="4888566"/>
                  <a:pt x="1566316" y="4888566"/>
                </a:cubicBezTo>
                <a:close/>
                <a:moveTo>
                  <a:pt x="1428886" y="4871334"/>
                </a:moveTo>
                <a:cubicBezTo>
                  <a:pt x="1422218" y="4871405"/>
                  <a:pt x="1415574" y="4874066"/>
                  <a:pt x="1410537" y="4879294"/>
                </a:cubicBezTo>
                <a:cubicBezTo>
                  <a:pt x="1410411" y="4879407"/>
                  <a:pt x="1410284" y="4879559"/>
                  <a:pt x="1410161" y="4879672"/>
                </a:cubicBezTo>
                <a:cubicBezTo>
                  <a:pt x="1400088" y="4890127"/>
                  <a:pt x="1400259" y="4906909"/>
                  <a:pt x="1410537" y="4917174"/>
                </a:cubicBezTo>
                <a:cubicBezTo>
                  <a:pt x="1420816" y="4927629"/>
                  <a:pt x="1437486" y="4927629"/>
                  <a:pt x="1447764" y="4917174"/>
                </a:cubicBezTo>
                <a:cubicBezTo>
                  <a:pt x="1458041" y="4906720"/>
                  <a:pt x="1458041" y="4889749"/>
                  <a:pt x="1447764" y="4879294"/>
                </a:cubicBezTo>
                <a:cubicBezTo>
                  <a:pt x="1447641" y="4879180"/>
                  <a:pt x="1447514" y="4879028"/>
                  <a:pt x="1447388" y="4878915"/>
                </a:cubicBezTo>
                <a:cubicBezTo>
                  <a:pt x="1442249" y="4873783"/>
                  <a:pt x="1435554" y="4871264"/>
                  <a:pt x="1428886" y="4871334"/>
                </a:cubicBezTo>
                <a:close/>
                <a:moveTo>
                  <a:pt x="895729" y="4847649"/>
                </a:moveTo>
                <a:cubicBezTo>
                  <a:pt x="908721" y="4849103"/>
                  <a:pt x="921178" y="4855505"/>
                  <a:pt x="930151" y="4866528"/>
                </a:cubicBezTo>
                <a:cubicBezTo>
                  <a:pt x="948522" y="4889067"/>
                  <a:pt x="945451" y="4922516"/>
                  <a:pt x="923294" y="4941191"/>
                </a:cubicBezTo>
                <a:cubicBezTo>
                  <a:pt x="901137" y="4959905"/>
                  <a:pt x="868281" y="4956761"/>
                  <a:pt x="849909" y="4934222"/>
                </a:cubicBezTo>
                <a:cubicBezTo>
                  <a:pt x="849381" y="4933578"/>
                  <a:pt x="848864" y="4932933"/>
                  <a:pt x="848365" y="4932251"/>
                </a:cubicBezTo>
                <a:cubicBezTo>
                  <a:pt x="831025" y="4909144"/>
                  <a:pt x="835384" y="4876111"/>
                  <a:pt x="858099" y="4858459"/>
                </a:cubicBezTo>
                <a:cubicBezTo>
                  <a:pt x="869211" y="4849690"/>
                  <a:pt x="882738" y="4846196"/>
                  <a:pt x="895729" y="4847649"/>
                </a:cubicBezTo>
                <a:close/>
                <a:moveTo>
                  <a:pt x="1283434" y="4845760"/>
                </a:moveTo>
                <a:cubicBezTo>
                  <a:pt x="1274484" y="4845760"/>
                  <a:pt x="1265534" y="4849236"/>
                  <a:pt x="1258702" y="4856186"/>
                </a:cubicBezTo>
                <a:cubicBezTo>
                  <a:pt x="1245030" y="4870089"/>
                  <a:pt x="1245018" y="4892628"/>
                  <a:pt x="1258676" y="4906530"/>
                </a:cubicBezTo>
                <a:cubicBezTo>
                  <a:pt x="1272339" y="4920470"/>
                  <a:pt x="1294492" y="4920470"/>
                  <a:pt x="1308166" y="4906567"/>
                </a:cubicBezTo>
                <a:cubicBezTo>
                  <a:pt x="1321645" y="4892590"/>
                  <a:pt x="1321645" y="4870164"/>
                  <a:pt x="1308166" y="4856186"/>
                </a:cubicBezTo>
                <a:cubicBezTo>
                  <a:pt x="1301335" y="4849236"/>
                  <a:pt x="1292385" y="4845760"/>
                  <a:pt x="1283434" y="4845760"/>
                </a:cubicBezTo>
                <a:close/>
                <a:moveTo>
                  <a:pt x="1090539" y="4840461"/>
                </a:moveTo>
                <a:cubicBezTo>
                  <a:pt x="1105263" y="4841602"/>
                  <a:pt x="1119558" y="4848459"/>
                  <a:pt x="1129937" y="4860770"/>
                </a:cubicBezTo>
                <a:cubicBezTo>
                  <a:pt x="1150691" y="4885354"/>
                  <a:pt x="1147917" y="4922440"/>
                  <a:pt x="1123735" y="4943578"/>
                </a:cubicBezTo>
                <a:cubicBezTo>
                  <a:pt x="1099553" y="4964678"/>
                  <a:pt x="1063127" y="4961874"/>
                  <a:pt x="1042369" y="4937252"/>
                </a:cubicBezTo>
                <a:cubicBezTo>
                  <a:pt x="1021698" y="4912743"/>
                  <a:pt x="1024356" y="4875847"/>
                  <a:pt x="1048325" y="4854671"/>
                </a:cubicBezTo>
                <a:cubicBezTo>
                  <a:pt x="1048408" y="4854596"/>
                  <a:pt x="1048490" y="4854520"/>
                  <a:pt x="1048571" y="4854444"/>
                </a:cubicBezTo>
                <a:cubicBezTo>
                  <a:pt x="1060662" y="4843895"/>
                  <a:pt x="1075815" y="4839320"/>
                  <a:pt x="1090539" y="4840461"/>
                </a:cubicBezTo>
                <a:close/>
                <a:moveTo>
                  <a:pt x="730915" y="4824050"/>
                </a:moveTo>
                <a:cubicBezTo>
                  <a:pt x="741610" y="4825683"/>
                  <a:pt x="751694" y="4831450"/>
                  <a:pt x="758657" y="4840958"/>
                </a:cubicBezTo>
                <a:cubicBezTo>
                  <a:pt x="772654" y="4860089"/>
                  <a:pt x="768764" y="4887134"/>
                  <a:pt x="749965" y="4901417"/>
                </a:cubicBezTo>
                <a:cubicBezTo>
                  <a:pt x="731165" y="4915660"/>
                  <a:pt x="704579" y="4911683"/>
                  <a:pt x="690581" y="4892552"/>
                </a:cubicBezTo>
                <a:cubicBezTo>
                  <a:pt x="676730" y="4873270"/>
                  <a:pt x="680713" y="4846224"/>
                  <a:pt x="699516" y="4831942"/>
                </a:cubicBezTo>
                <a:cubicBezTo>
                  <a:pt x="708918" y="4824915"/>
                  <a:pt x="720221" y="4822415"/>
                  <a:pt x="730915" y="4824050"/>
                </a:cubicBezTo>
                <a:close/>
                <a:moveTo>
                  <a:pt x="1418528" y="4735147"/>
                </a:moveTo>
                <a:cubicBezTo>
                  <a:pt x="1413478" y="4735147"/>
                  <a:pt x="1408431" y="4737107"/>
                  <a:pt x="1404581" y="4741028"/>
                </a:cubicBezTo>
                <a:lnTo>
                  <a:pt x="1403465" y="4740270"/>
                </a:lnTo>
                <a:cubicBezTo>
                  <a:pt x="1403457" y="4740270"/>
                  <a:pt x="1403453" y="4740270"/>
                  <a:pt x="1403446" y="4740270"/>
                </a:cubicBezTo>
                <a:cubicBezTo>
                  <a:pt x="1395748" y="4748150"/>
                  <a:pt x="1395754" y="4760839"/>
                  <a:pt x="1403465" y="4768681"/>
                </a:cubicBezTo>
                <a:cubicBezTo>
                  <a:pt x="1410969" y="4776826"/>
                  <a:pt x="1423552" y="4777280"/>
                  <a:pt x="1431571" y="4769629"/>
                </a:cubicBezTo>
                <a:cubicBezTo>
                  <a:pt x="1439589" y="4761976"/>
                  <a:pt x="1440006" y="4749172"/>
                  <a:pt x="1432501" y="4741028"/>
                </a:cubicBezTo>
                <a:cubicBezTo>
                  <a:pt x="1432494" y="4741028"/>
                  <a:pt x="1432490" y="4741028"/>
                  <a:pt x="1432482" y="4741028"/>
                </a:cubicBezTo>
                <a:cubicBezTo>
                  <a:pt x="1428627" y="4737107"/>
                  <a:pt x="1423577" y="4735147"/>
                  <a:pt x="1418528" y="4735147"/>
                </a:cubicBezTo>
                <a:close/>
                <a:moveTo>
                  <a:pt x="1280257" y="4707182"/>
                </a:moveTo>
                <a:cubicBezTo>
                  <a:pt x="1273820" y="4706434"/>
                  <a:pt x="1267103" y="4708185"/>
                  <a:pt x="1261632" y="4712617"/>
                </a:cubicBezTo>
                <a:cubicBezTo>
                  <a:pt x="1261059" y="4713073"/>
                  <a:pt x="1260508" y="4713565"/>
                  <a:pt x="1259976" y="4714095"/>
                </a:cubicBezTo>
                <a:cubicBezTo>
                  <a:pt x="1249832" y="4723868"/>
                  <a:pt x="1249407" y="4740157"/>
                  <a:pt x="1259027" y="4750499"/>
                </a:cubicBezTo>
                <a:cubicBezTo>
                  <a:pt x="1268061" y="4760195"/>
                  <a:pt x="1282881" y="4761256"/>
                  <a:pt x="1293156" y="4752923"/>
                </a:cubicBezTo>
                <a:cubicBezTo>
                  <a:pt x="1304096" y="4744059"/>
                  <a:pt x="1305906" y="4727883"/>
                  <a:pt x="1297202" y="4716747"/>
                </a:cubicBezTo>
                <a:cubicBezTo>
                  <a:pt x="1292851" y="4711178"/>
                  <a:pt x="1286694" y="4707930"/>
                  <a:pt x="1280257" y="4707182"/>
                </a:cubicBezTo>
                <a:close/>
                <a:moveTo>
                  <a:pt x="1136487" y="4668174"/>
                </a:moveTo>
                <a:cubicBezTo>
                  <a:pt x="1127632" y="4666820"/>
                  <a:pt x="1118267" y="4668903"/>
                  <a:pt x="1110494" y="4674736"/>
                </a:cubicBezTo>
                <a:cubicBezTo>
                  <a:pt x="1109816" y="4675228"/>
                  <a:pt x="1109158" y="4675797"/>
                  <a:pt x="1108517" y="4676328"/>
                </a:cubicBezTo>
                <a:cubicBezTo>
                  <a:pt x="1093843" y="4689131"/>
                  <a:pt x="1092133" y="4711595"/>
                  <a:pt x="1104709" y="4726557"/>
                </a:cubicBezTo>
                <a:cubicBezTo>
                  <a:pt x="1117280" y="4741483"/>
                  <a:pt x="1139370" y="4743225"/>
                  <a:pt x="1154048" y="4730422"/>
                </a:cubicBezTo>
                <a:cubicBezTo>
                  <a:pt x="1167982" y="4718262"/>
                  <a:pt x="1170331" y="4697237"/>
                  <a:pt x="1159431" y="4682237"/>
                </a:cubicBezTo>
                <a:cubicBezTo>
                  <a:pt x="1153691" y="4674320"/>
                  <a:pt x="1145344" y="4669528"/>
                  <a:pt x="1136487" y="4668174"/>
                </a:cubicBezTo>
                <a:close/>
                <a:moveTo>
                  <a:pt x="944097" y="4648869"/>
                </a:moveTo>
                <a:cubicBezTo>
                  <a:pt x="958672" y="4651127"/>
                  <a:pt x="972403" y="4659035"/>
                  <a:pt x="981847" y="4672047"/>
                </a:cubicBezTo>
                <a:cubicBezTo>
                  <a:pt x="1000773" y="4698146"/>
                  <a:pt x="995327" y="4734891"/>
                  <a:pt x="969690" y="4754173"/>
                </a:cubicBezTo>
                <a:cubicBezTo>
                  <a:pt x="944047" y="4773417"/>
                  <a:pt x="907920" y="4767885"/>
                  <a:pt x="888997" y="4741786"/>
                </a:cubicBezTo>
                <a:cubicBezTo>
                  <a:pt x="888967" y="4741748"/>
                  <a:pt x="888938" y="4741710"/>
                  <a:pt x="888908" y="4741672"/>
                </a:cubicBezTo>
                <a:cubicBezTo>
                  <a:pt x="870049" y="4715534"/>
                  <a:pt x="875592" y="4678789"/>
                  <a:pt x="901282" y="4659584"/>
                </a:cubicBezTo>
                <a:cubicBezTo>
                  <a:pt x="914103" y="4650000"/>
                  <a:pt x="929522" y="4646610"/>
                  <a:pt x="944097" y="4648869"/>
                </a:cubicBezTo>
                <a:close/>
                <a:moveTo>
                  <a:pt x="731586" y="4638059"/>
                </a:moveTo>
                <a:cubicBezTo>
                  <a:pt x="751873" y="4635393"/>
                  <a:pt x="772692" y="4645009"/>
                  <a:pt x="783647" y="4664129"/>
                </a:cubicBezTo>
                <a:cubicBezTo>
                  <a:pt x="785232" y="4666137"/>
                  <a:pt x="786673" y="4668297"/>
                  <a:pt x="787954" y="4670531"/>
                </a:cubicBezTo>
                <a:cubicBezTo>
                  <a:pt x="802565" y="4695988"/>
                  <a:pt x="794108" y="4728717"/>
                  <a:pt x="769070" y="4743566"/>
                </a:cubicBezTo>
                <a:cubicBezTo>
                  <a:pt x="744030" y="4758454"/>
                  <a:pt x="711890" y="4749855"/>
                  <a:pt x="697282" y="4724360"/>
                </a:cubicBezTo>
                <a:cubicBezTo>
                  <a:pt x="695696" y="4722353"/>
                  <a:pt x="694256" y="4720193"/>
                  <a:pt x="692975" y="4717959"/>
                </a:cubicBezTo>
                <a:cubicBezTo>
                  <a:pt x="678363" y="4692503"/>
                  <a:pt x="686822" y="4659774"/>
                  <a:pt x="711860" y="4644924"/>
                </a:cubicBezTo>
                <a:cubicBezTo>
                  <a:pt x="718120" y="4641202"/>
                  <a:pt x="724824" y="4638948"/>
                  <a:pt x="731586" y="4638059"/>
                </a:cubicBezTo>
                <a:close/>
                <a:moveTo>
                  <a:pt x="587877" y="4604079"/>
                </a:moveTo>
                <a:cubicBezTo>
                  <a:pt x="598350" y="4607005"/>
                  <a:pt x="607727" y="4613994"/>
                  <a:pt x="613523" y="4624354"/>
                </a:cubicBezTo>
                <a:cubicBezTo>
                  <a:pt x="614204" y="4625378"/>
                  <a:pt x="614845" y="4626401"/>
                  <a:pt x="615440" y="4627461"/>
                </a:cubicBezTo>
                <a:cubicBezTo>
                  <a:pt x="627032" y="4648181"/>
                  <a:pt x="619922" y="4674547"/>
                  <a:pt x="599551" y="4686366"/>
                </a:cubicBezTo>
                <a:cubicBezTo>
                  <a:pt x="579182" y="4698146"/>
                  <a:pt x="553268" y="4690912"/>
                  <a:pt x="541676" y="4670191"/>
                </a:cubicBezTo>
                <a:cubicBezTo>
                  <a:pt x="540995" y="4669168"/>
                  <a:pt x="540355" y="4668145"/>
                  <a:pt x="539759" y="4667085"/>
                </a:cubicBezTo>
                <a:cubicBezTo>
                  <a:pt x="528167" y="4646364"/>
                  <a:pt x="535277" y="4619998"/>
                  <a:pt x="555647" y="4608180"/>
                </a:cubicBezTo>
                <a:cubicBezTo>
                  <a:pt x="565833" y="4602290"/>
                  <a:pt x="577404" y="4601153"/>
                  <a:pt x="587877" y="4604079"/>
                </a:cubicBezTo>
                <a:close/>
                <a:moveTo>
                  <a:pt x="1278060" y="4568192"/>
                </a:moveTo>
                <a:cubicBezTo>
                  <a:pt x="1273021" y="4567647"/>
                  <a:pt x="1267781" y="4569029"/>
                  <a:pt x="1263494" y="4572458"/>
                </a:cubicBezTo>
                <a:cubicBezTo>
                  <a:pt x="1254961" y="4579466"/>
                  <a:pt x="1253629" y="4592193"/>
                  <a:pt x="1260516" y="4600868"/>
                </a:cubicBezTo>
                <a:cubicBezTo>
                  <a:pt x="1267402" y="4609543"/>
                  <a:pt x="1279903" y="4610907"/>
                  <a:pt x="1288436" y="4603899"/>
                </a:cubicBezTo>
                <a:cubicBezTo>
                  <a:pt x="1296658" y="4596739"/>
                  <a:pt x="1297962" y="4584276"/>
                  <a:pt x="1291414" y="4575488"/>
                </a:cubicBezTo>
                <a:cubicBezTo>
                  <a:pt x="1287935" y="4571208"/>
                  <a:pt x="1283099" y="4568737"/>
                  <a:pt x="1278060" y="4568192"/>
                </a:cubicBezTo>
                <a:close/>
                <a:moveTo>
                  <a:pt x="1142418" y="4528687"/>
                </a:moveTo>
                <a:cubicBezTo>
                  <a:pt x="1135984" y="4527692"/>
                  <a:pt x="1129178" y="4529197"/>
                  <a:pt x="1123522" y="4533440"/>
                </a:cubicBezTo>
                <a:cubicBezTo>
                  <a:pt x="1112213" y="4541926"/>
                  <a:pt x="1109797" y="4558101"/>
                  <a:pt x="1118125" y="4569616"/>
                </a:cubicBezTo>
                <a:cubicBezTo>
                  <a:pt x="1126453" y="4581133"/>
                  <a:pt x="1142367" y="4583594"/>
                  <a:pt x="1153676" y="4575109"/>
                </a:cubicBezTo>
                <a:cubicBezTo>
                  <a:pt x="1164985" y="4566624"/>
                  <a:pt x="1167402" y="4550449"/>
                  <a:pt x="1159074" y="4538934"/>
                </a:cubicBezTo>
                <a:cubicBezTo>
                  <a:pt x="1154911" y="4533176"/>
                  <a:pt x="1148850" y="4529681"/>
                  <a:pt x="1142418" y="4528687"/>
                </a:cubicBezTo>
                <a:close/>
                <a:moveTo>
                  <a:pt x="1003535" y="4479782"/>
                </a:moveTo>
                <a:cubicBezTo>
                  <a:pt x="994711" y="4478067"/>
                  <a:pt x="985242" y="4479781"/>
                  <a:pt x="977224" y="4485331"/>
                </a:cubicBezTo>
                <a:cubicBezTo>
                  <a:pt x="961186" y="4496430"/>
                  <a:pt x="957021" y="4518629"/>
                  <a:pt x="967917" y="4534956"/>
                </a:cubicBezTo>
                <a:cubicBezTo>
                  <a:pt x="978814" y="4551282"/>
                  <a:pt x="1000646" y="4555525"/>
                  <a:pt x="1016683" y="4544425"/>
                </a:cubicBezTo>
                <a:cubicBezTo>
                  <a:pt x="1032721" y="4533326"/>
                  <a:pt x="1036886" y="4511128"/>
                  <a:pt x="1025990" y="4494802"/>
                </a:cubicBezTo>
                <a:cubicBezTo>
                  <a:pt x="1020542" y="4486639"/>
                  <a:pt x="1012360" y="4481497"/>
                  <a:pt x="1003535" y="4479782"/>
                </a:cubicBezTo>
                <a:close/>
                <a:moveTo>
                  <a:pt x="790125" y="4446245"/>
                </a:moveTo>
                <a:cubicBezTo>
                  <a:pt x="812317" y="4442552"/>
                  <a:pt x="835538" y="4452346"/>
                  <a:pt x="848272" y="4472944"/>
                </a:cubicBezTo>
                <a:cubicBezTo>
                  <a:pt x="865247" y="4500371"/>
                  <a:pt x="857147" y="4536622"/>
                  <a:pt x="830180" y="4553895"/>
                </a:cubicBezTo>
                <a:cubicBezTo>
                  <a:pt x="803083" y="4570754"/>
                  <a:pt x="767700" y="4562533"/>
                  <a:pt x="750516" y="4535334"/>
                </a:cubicBezTo>
                <a:cubicBezTo>
                  <a:pt x="733660" y="4507909"/>
                  <a:pt x="741790" y="4471769"/>
                  <a:pt x="768700" y="4454534"/>
                </a:cubicBezTo>
                <a:cubicBezTo>
                  <a:pt x="775444" y="4450206"/>
                  <a:pt x="782727" y="4447477"/>
                  <a:pt x="790125" y="4446245"/>
                </a:cubicBezTo>
                <a:close/>
                <a:moveTo>
                  <a:pt x="600032" y="4423628"/>
                </a:moveTo>
                <a:cubicBezTo>
                  <a:pt x="620343" y="4421166"/>
                  <a:pt x="641070" y="4430982"/>
                  <a:pt x="651844" y="4450215"/>
                </a:cubicBezTo>
                <a:cubicBezTo>
                  <a:pt x="666209" y="4475824"/>
                  <a:pt x="657443" y="4508439"/>
                  <a:pt x="632263" y="4523061"/>
                </a:cubicBezTo>
                <a:cubicBezTo>
                  <a:pt x="607083" y="4537683"/>
                  <a:pt x="575028" y="4528743"/>
                  <a:pt x="560662" y="4503136"/>
                </a:cubicBezTo>
                <a:cubicBezTo>
                  <a:pt x="546561" y="4477566"/>
                  <a:pt x="555170" y="4445215"/>
                  <a:pt x="580020" y="4430404"/>
                </a:cubicBezTo>
                <a:cubicBezTo>
                  <a:pt x="580093" y="4430365"/>
                  <a:pt x="580168" y="4430328"/>
                  <a:pt x="580242" y="4430290"/>
                </a:cubicBezTo>
                <a:cubicBezTo>
                  <a:pt x="586537" y="4426635"/>
                  <a:pt x="593261" y="4424449"/>
                  <a:pt x="600032" y="4423628"/>
                </a:cubicBezTo>
                <a:close/>
                <a:moveTo>
                  <a:pt x="1151521" y="4391771"/>
                </a:moveTo>
                <a:cubicBezTo>
                  <a:pt x="1146589" y="4390819"/>
                  <a:pt x="1141302" y="4391766"/>
                  <a:pt x="1136817" y="4394834"/>
                </a:cubicBezTo>
                <a:cubicBezTo>
                  <a:pt x="1127781" y="4401045"/>
                  <a:pt x="1125403" y="4413547"/>
                  <a:pt x="1131496" y="4422714"/>
                </a:cubicBezTo>
                <a:cubicBezTo>
                  <a:pt x="1137591" y="4431919"/>
                  <a:pt x="1149857" y="4434343"/>
                  <a:pt x="1158888" y="4428131"/>
                </a:cubicBezTo>
                <a:cubicBezTo>
                  <a:pt x="1167800" y="4421767"/>
                  <a:pt x="1170107" y="4409342"/>
                  <a:pt x="1164100" y="4400099"/>
                </a:cubicBezTo>
                <a:cubicBezTo>
                  <a:pt x="1161031" y="4395573"/>
                  <a:pt x="1156453" y="4392723"/>
                  <a:pt x="1151521" y="4391771"/>
                </a:cubicBezTo>
                <a:close/>
                <a:moveTo>
                  <a:pt x="459449" y="4375685"/>
                </a:moveTo>
                <a:cubicBezTo>
                  <a:pt x="469833" y="4378924"/>
                  <a:pt x="479002" y="4386197"/>
                  <a:pt x="484497" y="4396727"/>
                </a:cubicBezTo>
                <a:cubicBezTo>
                  <a:pt x="495482" y="4417789"/>
                  <a:pt x="487605" y="4443928"/>
                  <a:pt x="466903" y="4455140"/>
                </a:cubicBezTo>
                <a:cubicBezTo>
                  <a:pt x="446198" y="4466315"/>
                  <a:pt x="420508" y="4458284"/>
                  <a:pt x="409523" y="4437222"/>
                </a:cubicBezTo>
                <a:cubicBezTo>
                  <a:pt x="398556" y="4416198"/>
                  <a:pt x="406381" y="4390099"/>
                  <a:pt x="427019" y="4378886"/>
                </a:cubicBezTo>
                <a:cubicBezTo>
                  <a:pt x="427052" y="4378886"/>
                  <a:pt x="427082" y="4378847"/>
                  <a:pt x="427116" y="4378847"/>
                </a:cubicBezTo>
                <a:cubicBezTo>
                  <a:pt x="437467" y="4373241"/>
                  <a:pt x="449066" y="4372446"/>
                  <a:pt x="459449" y="4375685"/>
                </a:cubicBezTo>
                <a:close/>
                <a:moveTo>
                  <a:pt x="1018320" y="4342265"/>
                </a:moveTo>
                <a:cubicBezTo>
                  <a:pt x="1012000" y="4340816"/>
                  <a:pt x="1005136" y="4341819"/>
                  <a:pt x="999228" y="4345626"/>
                </a:cubicBezTo>
                <a:cubicBezTo>
                  <a:pt x="987416" y="4353240"/>
                  <a:pt x="983894" y="4369151"/>
                  <a:pt x="991370" y="4381159"/>
                </a:cubicBezTo>
                <a:cubicBezTo>
                  <a:pt x="991515" y="4381386"/>
                  <a:pt x="991664" y="4381651"/>
                  <a:pt x="991816" y="4381878"/>
                </a:cubicBezTo>
                <a:cubicBezTo>
                  <a:pt x="999388" y="4393583"/>
                  <a:pt x="1014856" y="4396803"/>
                  <a:pt x="1026363" y="4389114"/>
                </a:cubicBezTo>
                <a:cubicBezTo>
                  <a:pt x="1038130" y="4381500"/>
                  <a:pt x="1041614" y="4365627"/>
                  <a:pt x="1034154" y="4353619"/>
                </a:cubicBezTo>
                <a:cubicBezTo>
                  <a:pt x="1030418" y="4347615"/>
                  <a:pt x="1024640" y="4343714"/>
                  <a:pt x="1018320" y="4342265"/>
                </a:cubicBezTo>
                <a:close/>
                <a:moveTo>
                  <a:pt x="885394" y="4282838"/>
                </a:moveTo>
                <a:cubicBezTo>
                  <a:pt x="876809" y="4280471"/>
                  <a:pt x="867341" y="4281418"/>
                  <a:pt x="858997" y="4286229"/>
                </a:cubicBezTo>
                <a:cubicBezTo>
                  <a:pt x="842178" y="4295927"/>
                  <a:pt x="836259" y="4317632"/>
                  <a:pt x="845777" y="4334754"/>
                </a:cubicBezTo>
                <a:cubicBezTo>
                  <a:pt x="855292" y="4351876"/>
                  <a:pt x="876646" y="4357900"/>
                  <a:pt x="893465" y="4348202"/>
                </a:cubicBezTo>
                <a:cubicBezTo>
                  <a:pt x="909438" y="4337708"/>
                  <a:pt x="915059" y="4316610"/>
                  <a:pt x="906494" y="4299336"/>
                </a:cubicBezTo>
                <a:cubicBezTo>
                  <a:pt x="901681" y="4290888"/>
                  <a:pt x="893979" y="4285206"/>
                  <a:pt x="885394" y="4282838"/>
                </a:cubicBezTo>
                <a:close/>
                <a:moveTo>
                  <a:pt x="673780" y="4232605"/>
                </a:moveTo>
                <a:cubicBezTo>
                  <a:pt x="696107" y="4230697"/>
                  <a:pt x="718433" y="4242183"/>
                  <a:pt x="729594" y="4263576"/>
                </a:cubicBezTo>
                <a:cubicBezTo>
                  <a:pt x="744537" y="4292214"/>
                  <a:pt x="733835" y="4327784"/>
                  <a:pt x="705691" y="4342974"/>
                </a:cubicBezTo>
                <a:cubicBezTo>
                  <a:pt x="677545" y="4358202"/>
                  <a:pt x="642611" y="4347293"/>
                  <a:pt x="627669" y="4318655"/>
                </a:cubicBezTo>
                <a:cubicBezTo>
                  <a:pt x="627616" y="4318541"/>
                  <a:pt x="627565" y="4318466"/>
                  <a:pt x="627516" y="4318351"/>
                </a:cubicBezTo>
                <a:cubicBezTo>
                  <a:pt x="612733" y="4289638"/>
                  <a:pt x="623633" y="4254144"/>
                  <a:pt x="651866" y="4239105"/>
                </a:cubicBezTo>
                <a:cubicBezTo>
                  <a:pt x="658895" y="4235364"/>
                  <a:pt x="666338" y="4233241"/>
                  <a:pt x="673780" y="4232605"/>
                </a:cubicBezTo>
                <a:close/>
                <a:moveTo>
                  <a:pt x="1037295" y="4205822"/>
                </a:moveTo>
                <a:cubicBezTo>
                  <a:pt x="1032489" y="4204595"/>
                  <a:pt x="1027224" y="4205239"/>
                  <a:pt x="1022639" y="4208043"/>
                </a:cubicBezTo>
                <a:cubicBezTo>
                  <a:pt x="1013181" y="4213573"/>
                  <a:pt x="1009930" y="4225884"/>
                  <a:pt x="1015381" y="4235506"/>
                </a:cubicBezTo>
                <a:cubicBezTo>
                  <a:pt x="1020831" y="4245127"/>
                  <a:pt x="1032911" y="4248423"/>
                  <a:pt x="1042369" y="4242893"/>
                </a:cubicBezTo>
                <a:cubicBezTo>
                  <a:pt x="1051713" y="4237173"/>
                  <a:pt x="1054852" y="4224900"/>
                  <a:pt x="1049443" y="4215239"/>
                </a:cubicBezTo>
                <a:cubicBezTo>
                  <a:pt x="1049361" y="4215089"/>
                  <a:pt x="1049279" y="4214937"/>
                  <a:pt x="1049197" y="4214823"/>
                </a:cubicBezTo>
                <a:cubicBezTo>
                  <a:pt x="1046448" y="4210146"/>
                  <a:pt x="1042101" y="4207048"/>
                  <a:pt x="1037295" y="4205822"/>
                </a:cubicBezTo>
                <a:close/>
                <a:moveTo>
                  <a:pt x="485555" y="4195129"/>
                </a:moveTo>
                <a:cubicBezTo>
                  <a:pt x="505930" y="4194366"/>
                  <a:pt x="525742" y="4205780"/>
                  <a:pt x="534987" y="4225695"/>
                </a:cubicBezTo>
                <a:cubicBezTo>
                  <a:pt x="547357" y="4252401"/>
                  <a:pt x="536133" y="4284221"/>
                  <a:pt x="509919" y="4296797"/>
                </a:cubicBezTo>
                <a:cubicBezTo>
                  <a:pt x="483704" y="4309412"/>
                  <a:pt x="452419" y="4297972"/>
                  <a:pt x="440048" y="4271304"/>
                </a:cubicBezTo>
                <a:lnTo>
                  <a:pt x="440793" y="4271304"/>
                </a:lnTo>
                <a:cubicBezTo>
                  <a:pt x="440697" y="4271114"/>
                  <a:pt x="440599" y="4270887"/>
                  <a:pt x="440507" y="4270697"/>
                </a:cubicBezTo>
                <a:cubicBezTo>
                  <a:pt x="428210" y="4244218"/>
                  <a:pt x="439338" y="4212588"/>
                  <a:pt x="465363" y="4200087"/>
                </a:cubicBezTo>
                <a:cubicBezTo>
                  <a:pt x="471909" y="4196991"/>
                  <a:pt x="478763" y="4195383"/>
                  <a:pt x="485555" y="4195129"/>
                </a:cubicBezTo>
                <a:close/>
                <a:moveTo>
                  <a:pt x="910218" y="4146845"/>
                </a:moveTo>
                <a:cubicBezTo>
                  <a:pt x="904020" y="4144856"/>
                  <a:pt x="897077" y="4145274"/>
                  <a:pt x="890859" y="4148569"/>
                </a:cubicBezTo>
                <a:cubicBezTo>
                  <a:pt x="890587" y="4148720"/>
                  <a:pt x="890319" y="4148834"/>
                  <a:pt x="890051" y="4148985"/>
                </a:cubicBezTo>
                <a:cubicBezTo>
                  <a:pt x="877952" y="4155691"/>
                  <a:pt x="873481" y="4171108"/>
                  <a:pt x="880063" y="4183419"/>
                </a:cubicBezTo>
                <a:cubicBezTo>
                  <a:pt x="886649" y="4195958"/>
                  <a:pt x="901859" y="4200807"/>
                  <a:pt x="914311" y="4194405"/>
                </a:cubicBezTo>
                <a:cubicBezTo>
                  <a:pt x="926748" y="4187814"/>
                  <a:pt x="931584" y="4172207"/>
                  <a:pt x="925107" y="4159554"/>
                </a:cubicBezTo>
                <a:cubicBezTo>
                  <a:pt x="921868" y="4153228"/>
                  <a:pt x="916415" y="4148833"/>
                  <a:pt x="910218" y="4146845"/>
                </a:cubicBezTo>
                <a:close/>
                <a:moveTo>
                  <a:pt x="348378" y="4137541"/>
                </a:moveTo>
                <a:cubicBezTo>
                  <a:pt x="358498" y="4141552"/>
                  <a:pt x="367114" y="4149498"/>
                  <a:pt x="371828" y="4160426"/>
                </a:cubicBezTo>
                <a:cubicBezTo>
                  <a:pt x="381257" y="4182246"/>
                  <a:pt x="371503" y="4207739"/>
                  <a:pt x="350045" y="4217323"/>
                </a:cubicBezTo>
                <a:cubicBezTo>
                  <a:pt x="328587" y="4226906"/>
                  <a:pt x="303550" y="4216982"/>
                  <a:pt x="294121" y="4195163"/>
                </a:cubicBezTo>
                <a:cubicBezTo>
                  <a:pt x="294049" y="4195012"/>
                  <a:pt x="293976" y="4194821"/>
                  <a:pt x="293904" y="4194671"/>
                </a:cubicBezTo>
                <a:cubicBezTo>
                  <a:pt x="284643" y="4172964"/>
                  <a:pt x="294407" y="4147773"/>
                  <a:pt x="315713" y="4138341"/>
                </a:cubicBezTo>
                <a:cubicBezTo>
                  <a:pt x="315776" y="4138303"/>
                  <a:pt x="315840" y="4138265"/>
                  <a:pt x="315904" y="4138265"/>
                </a:cubicBezTo>
                <a:cubicBezTo>
                  <a:pt x="326633" y="4133455"/>
                  <a:pt x="338257" y="4133531"/>
                  <a:pt x="348378" y="4137541"/>
                </a:cubicBezTo>
                <a:close/>
                <a:moveTo>
                  <a:pt x="780143" y="4077656"/>
                </a:moveTo>
                <a:cubicBezTo>
                  <a:pt x="771569" y="4075023"/>
                  <a:pt x="762008" y="4075724"/>
                  <a:pt x="753494" y="4080383"/>
                </a:cubicBezTo>
                <a:cubicBezTo>
                  <a:pt x="737442" y="4089133"/>
                  <a:pt x="730686" y="4108984"/>
                  <a:pt x="737963" y="4125992"/>
                </a:cubicBezTo>
                <a:cubicBezTo>
                  <a:pt x="745680" y="4144023"/>
                  <a:pt x="766304" y="4152244"/>
                  <a:pt x="784019" y="4144402"/>
                </a:cubicBezTo>
                <a:cubicBezTo>
                  <a:pt x="784894" y="4144023"/>
                  <a:pt x="785750" y="4143607"/>
                  <a:pt x="786592" y="4143114"/>
                </a:cubicBezTo>
                <a:cubicBezTo>
                  <a:pt x="803619" y="4133833"/>
                  <a:pt x="810015" y="4112241"/>
                  <a:pt x="800876" y="4094930"/>
                </a:cubicBezTo>
                <a:cubicBezTo>
                  <a:pt x="796307" y="4086256"/>
                  <a:pt x="788718" y="4080289"/>
                  <a:pt x="780143" y="4077656"/>
                </a:cubicBezTo>
                <a:close/>
                <a:moveTo>
                  <a:pt x="939064" y="4012425"/>
                </a:moveTo>
                <a:cubicBezTo>
                  <a:pt x="934295" y="4010740"/>
                  <a:pt x="928894" y="4010910"/>
                  <a:pt x="923990" y="4013335"/>
                </a:cubicBezTo>
                <a:cubicBezTo>
                  <a:pt x="914248" y="4018258"/>
                  <a:pt x="910123" y="4030191"/>
                  <a:pt x="914684" y="4040230"/>
                </a:cubicBezTo>
                <a:cubicBezTo>
                  <a:pt x="919516" y="4050154"/>
                  <a:pt x="931350" y="4054245"/>
                  <a:pt x="941114" y="4049321"/>
                </a:cubicBezTo>
                <a:cubicBezTo>
                  <a:pt x="941240" y="4049245"/>
                  <a:pt x="941367" y="4049208"/>
                  <a:pt x="941494" y="4049132"/>
                </a:cubicBezTo>
                <a:cubicBezTo>
                  <a:pt x="951106" y="4044359"/>
                  <a:pt x="955100" y="4032577"/>
                  <a:pt x="950420" y="4022805"/>
                </a:cubicBezTo>
                <a:cubicBezTo>
                  <a:pt x="950398" y="4022766"/>
                  <a:pt x="950373" y="4022690"/>
                  <a:pt x="950347" y="4022653"/>
                </a:cubicBezTo>
                <a:cubicBezTo>
                  <a:pt x="947972" y="4017653"/>
                  <a:pt x="943834" y="4014110"/>
                  <a:pt x="939064" y="4012425"/>
                </a:cubicBezTo>
                <a:close/>
                <a:moveTo>
                  <a:pt x="575310" y="4012328"/>
                </a:moveTo>
                <a:cubicBezTo>
                  <a:pt x="597794" y="4012607"/>
                  <a:pt x="619000" y="4026336"/>
                  <a:pt x="628037" y="4048866"/>
                </a:cubicBezTo>
                <a:cubicBezTo>
                  <a:pt x="640084" y="4078868"/>
                  <a:pt x="625938" y="4113150"/>
                  <a:pt x="596436" y="4125424"/>
                </a:cubicBezTo>
                <a:cubicBezTo>
                  <a:pt x="566934" y="4137697"/>
                  <a:pt x="533252" y="4123265"/>
                  <a:pt x="521202" y="4093262"/>
                </a:cubicBezTo>
                <a:cubicBezTo>
                  <a:pt x="509233" y="4063981"/>
                  <a:pt x="522464" y="4030305"/>
                  <a:pt x="550983" y="4017500"/>
                </a:cubicBezTo>
                <a:cubicBezTo>
                  <a:pt x="551585" y="4017236"/>
                  <a:pt x="552192" y="4016971"/>
                  <a:pt x="552803" y="4016705"/>
                </a:cubicBezTo>
                <a:cubicBezTo>
                  <a:pt x="560179" y="4013637"/>
                  <a:pt x="567816" y="4012235"/>
                  <a:pt x="575310" y="4012328"/>
                </a:cubicBezTo>
                <a:close/>
                <a:moveTo>
                  <a:pt x="387409" y="3959300"/>
                </a:moveTo>
                <a:cubicBezTo>
                  <a:pt x="407660" y="3959822"/>
                  <a:pt x="426611" y="3972394"/>
                  <a:pt x="434554" y="3992765"/>
                </a:cubicBezTo>
                <a:cubicBezTo>
                  <a:pt x="445174" y="4019962"/>
                  <a:pt x="432101" y="4050798"/>
                  <a:pt x="405346" y="4061632"/>
                </a:cubicBezTo>
                <a:cubicBezTo>
                  <a:pt x="378596" y="4072428"/>
                  <a:pt x="348298" y="4059132"/>
                  <a:pt x="337676" y="4031896"/>
                </a:cubicBezTo>
                <a:cubicBezTo>
                  <a:pt x="327244" y="4004584"/>
                  <a:pt x="340363" y="3973824"/>
                  <a:pt x="367085" y="3962952"/>
                </a:cubicBezTo>
                <a:cubicBezTo>
                  <a:pt x="373764" y="3960291"/>
                  <a:pt x="380659" y="3959125"/>
                  <a:pt x="387409" y="3959300"/>
                </a:cubicBezTo>
                <a:close/>
                <a:moveTo>
                  <a:pt x="815650" y="3945206"/>
                </a:moveTo>
                <a:cubicBezTo>
                  <a:pt x="809693" y="3942781"/>
                  <a:pt x="802837" y="3942648"/>
                  <a:pt x="796464" y="3945376"/>
                </a:cubicBezTo>
                <a:cubicBezTo>
                  <a:pt x="783569" y="3950868"/>
                  <a:pt x="777497" y="3965945"/>
                  <a:pt x="782902" y="3979090"/>
                </a:cubicBezTo>
                <a:cubicBezTo>
                  <a:pt x="788308" y="3992197"/>
                  <a:pt x="803138" y="3998371"/>
                  <a:pt x="816034" y="3992878"/>
                </a:cubicBezTo>
                <a:cubicBezTo>
                  <a:pt x="816157" y="3992841"/>
                  <a:pt x="816283" y="3992765"/>
                  <a:pt x="816406" y="3992726"/>
                </a:cubicBezTo>
                <a:cubicBezTo>
                  <a:pt x="829212" y="3987007"/>
                  <a:pt x="835045" y="3971816"/>
                  <a:pt x="829435" y="3958785"/>
                </a:cubicBezTo>
                <a:cubicBezTo>
                  <a:pt x="826662" y="3952346"/>
                  <a:pt x="821606" y="3947629"/>
                  <a:pt x="815650" y="3945206"/>
                </a:cubicBezTo>
                <a:close/>
                <a:moveTo>
                  <a:pt x="223392" y="3889463"/>
                </a:moveTo>
                <a:cubicBezTo>
                  <a:pt x="245634" y="3882076"/>
                  <a:pt x="269542" y="3894426"/>
                  <a:pt x="276847" y="3917041"/>
                </a:cubicBezTo>
                <a:cubicBezTo>
                  <a:pt x="284167" y="3939694"/>
                  <a:pt x="272051" y="3964089"/>
                  <a:pt x="249785" y="3971551"/>
                </a:cubicBezTo>
                <a:cubicBezTo>
                  <a:pt x="227520" y="3979014"/>
                  <a:pt x="203536" y="3966664"/>
                  <a:pt x="196216" y="3944012"/>
                </a:cubicBezTo>
                <a:lnTo>
                  <a:pt x="197334" y="3944769"/>
                </a:lnTo>
                <a:cubicBezTo>
                  <a:pt x="189633" y="3922192"/>
                  <a:pt x="201263" y="3897494"/>
                  <a:pt x="223392" y="3889463"/>
                </a:cubicBezTo>
                <a:close/>
                <a:moveTo>
                  <a:pt x="664203" y="3864120"/>
                </a:moveTo>
                <a:cubicBezTo>
                  <a:pt x="646223" y="3871318"/>
                  <a:pt x="637381" y="3892001"/>
                  <a:pt x="644458" y="3910298"/>
                </a:cubicBezTo>
                <a:cubicBezTo>
                  <a:pt x="651538" y="3928594"/>
                  <a:pt x="671853" y="3937572"/>
                  <a:pt x="689837" y="3930374"/>
                </a:cubicBezTo>
                <a:cubicBezTo>
                  <a:pt x="689848" y="3930374"/>
                  <a:pt x="689863" y="3930374"/>
                  <a:pt x="689874" y="3930374"/>
                </a:cubicBezTo>
                <a:cubicBezTo>
                  <a:pt x="707850" y="3923139"/>
                  <a:pt x="716666" y="3902456"/>
                  <a:pt x="709567" y="3884160"/>
                </a:cubicBezTo>
                <a:cubicBezTo>
                  <a:pt x="702471" y="3865901"/>
                  <a:pt x="682172" y="3856924"/>
                  <a:pt x="664203" y="3864120"/>
                </a:cubicBezTo>
                <a:close/>
                <a:moveTo>
                  <a:pt x="839115" y="3815216"/>
                </a:moveTo>
                <a:cubicBezTo>
                  <a:pt x="838831" y="3815330"/>
                  <a:pt x="838548" y="3815444"/>
                  <a:pt x="838273" y="3815557"/>
                </a:cubicBezTo>
                <a:cubicBezTo>
                  <a:pt x="828419" y="3819762"/>
                  <a:pt x="823796" y="3831315"/>
                  <a:pt x="827946" y="3841354"/>
                </a:cubicBezTo>
                <a:cubicBezTo>
                  <a:pt x="831956" y="3851582"/>
                  <a:pt x="843339" y="3856620"/>
                  <a:pt x="853435" y="3852643"/>
                </a:cubicBezTo>
                <a:cubicBezTo>
                  <a:pt x="863591" y="3848590"/>
                  <a:pt x="868616" y="3836960"/>
                  <a:pt x="864659" y="3826619"/>
                </a:cubicBezTo>
                <a:cubicBezTo>
                  <a:pt x="860705" y="3816315"/>
                  <a:pt x="849266" y="3811201"/>
                  <a:pt x="839115" y="3815216"/>
                </a:cubicBezTo>
                <a:close/>
                <a:moveTo>
                  <a:pt x="490374" y="3782187"/>
                </a:moveTo>
                <a:cubicBezTo>
                  <a:pt x="512531" y="3783610"/>
                  <a:pt x="532800" y="3798057"/>
                  <a:pt x="540924" y="3820558"/>
                </a:cubicBezTo>
                <a:cubicBezTo>
                  <a:pt x="551914" y="3850976"/>
                  <a:pt x="536576" y="3884728"/>
                  <a:pt x="506665" y="3895903"/>
                </a:cubicBezTo>
                <a:cubicBezTo>
                  <a:pt x="476750" y="3907115"/>
                  <a:pt x="443592" y="3891509"/>
                  <a:pt x="432603" y="3861053"/>
                </a:cubicBezTo>
                <a:cubicBezTo>
                  <a:pt x="432469" y="3860674"/>
                  <a:pt x="432339" y="3860294"/>
                  <a:pt x="432212" y="3859916"/>
                </a:cubicBezTo>
                <a:cubicBezTo>
                  <a:pt x="421830" y="3829270"/>
                  <a:pt x="437841" y="3795859"/>
                  <a:pt x="467968" y="3785290"/>
                </a:cubicBezTo>
                <a:cubicBezTo>
                  <a:pt x="475393" y="3782686"/>
                  <a:pt x="482988" y="3781713"/>
                  <a:pt x="490374" y="3782187"/>
                </a:cubicBezTo>
                <a:close/>
                <a:moveTo>
                  <a:pt x="716267" y="3732636"/>
                </a:moveTo>
                <a:cubicBezTo>
                  <a:pt x="716193" y="3732674"/>
                  <a:pt x="716123" y="3732674"/>
                  <a:pt x="716048" y="3732711"/>
                </a:cubicBezTo>
                <a:cubicBezTo>
                  <a:pt x="702869" y="3737447"/>
                  <a:pt x="695968" y="3752183"/>
                  <a:pt x="700633" y="3765592"/>
                </a:cubicBezTo>
                <a:cubicBezTo>
                  <a:pt x="705372" y="3779002"/>
                  <a:pt x="719766" y="3786048"/>
                  <a:pt x="733020" y="3781503"/>
                </a:cubicBezTo>
                <a:cubicBezTo>
                  <a:pt x="733093" y="3781464"/>
                  <a:pt x="733164" y="3781464"/>
                  <a:pt x="733239" y="3781427"/>
                </a:cubicBezTo>
                <a:cubicBezTo>
                  <a:pt x="746417" y="3776691"/>
                  <a:pt x="753319" y="3761955"/>
                  <a:pt x="748654" y="3748546"/>
                </a:cubicBezTo>
                <a:cubicBezTo>
                  <a:pt x="748554" y="3748243"/>
                  <a:pt x="748442" y="3747902"/>
                  <a:pt x="748331" y="3747599"/>
                </a:cubicBezTo>
                <a:cubicBezTo>
                  <a:pt x="743536" y="3734454"/>
                  <a:pt x="729181" y="3727749"/>
                  <a:pt x="716267" y="3732636"/>
                </a:cubicBezTo>
                <a:close/>
                <a:moveTo>
                  <a:pt x="308794" y="3716871"/>
                </a:moveTo>
                <a:cubicBezTo>
                  <a:pt x="329125" y="3719138"/>
                  <a:pt x="347139" y="3733450"/>
                  <a:pt x="353372" y="3754644"/>
                </a:cubicBezTo>
                <a:cubicBezTo>
                  <a:pt x="361683" y="3782941"/>
                  <a:pt x="345907" y="3812678"/>
                  <a:pt x="318135" y="3821163"/>
                </a:cubicBezTo>
                <a:cubicBezTo>
                  <a:pt x="290363" y="3829611"/>
                  <a:pt x="261112" y="3813549"/>
                  <a:pt x="252800" y="3785290"/>
                </a:cubicBezTo>
                <a:cubicBezTo>
                  <a:pt x="252791" y="3785253"/>
                  <a:pt x="252781" y="3785214"/>
                  <a:pt x="252772" y="3785177"/>
                </a:cubicBezTo>
                <a:cubicBezTo>
                  <a:pt x="244376" y="3757182"/>
                  <a:pt x="259889" y="3727560"/>
                  <a:pt x="287421" y="3718999"/>
                </a:cubicBezTo>
                <a:cubicBezTo>
                  <a:pt x="287626" y="3718923"/>
                  <a:pt x="287831" y="3718884"/>
                  <a:pt x="288037" y="3718809"/>
                </a:cubicBezTo>
                <a:cubicBezTo>
                  <a:pt x="294980" y="3716696"/>
                  <a:pt x="302016" y="3716114"/>
                  <a:pt x="308794" y="3716871"/>
                </a:cubicBezTo>
                <a:close/>
                <a:moveTo>
                  <a:pt x="590815" y="3642858"/>
                </a:moveTo>
                <a:cubicBezTo>
                  <a:pt x="572309" y="3648729"/>
                  <a:pt x="561979" y="3668730"/>
                  <a:pt x="567734" y="3687558"/>
                </a:cubicBezTo>
                <a:cubicBezTo>
                  <a:pt x="573489" y="3706384"/>
                  <a:pt x="593157" y="3716915"/>
                  <a:pt x="611662" y="3711044"/>
                </a:cubicBezTo>
                <a:cubicBezTo>
                  <a:pt x="629414" y="3704300"/>
                  <a:pt x="639350" y="3685057"/>
                  <a:pt x="634742" y="3666344"/>
                </a:cubicBezTo>
                <a:cubicBezTo>
                  <a:pt x="634724" y="3666268"/>
                  <a:pt x="634705" y="3666230"/>
                  <a:pt x="634686" y="3666154"/>
                </a:cubicBezTo>
                <a:cubicBezTo>
                  <a:pt x="628894" y="3647404"/>
                  <a:pt x="609253" y="3636948"/>
                  <a:pt x="590815" y="3642858"/>
                </a:cubicBezTo>
                <a:close/>
                <a:moveTo>
                  <a:pt x="148195" y="3634145"/>
                </a:moveTo>
                <a:cubicBezTo>
                  <a:pt x="148199" y="3634145"/>
                  <a:pt x="148204" y="3634145"/>
                  <a:pt x="148207" y="3634145"/>
                </a:cubicBezTo>
                <a:cubicBezTo>
                  <a:pt x="170820" y="3627857"/>
                  <a:pt x="194148" y="3641456"/>
                  <a:pt x="200312" y="3664449"/>
                </a:cubicBezTo>
                <a:cubicBezTo>
                  <a:pt x="206239" y="3687558"/>
                  <a:pt x="192791" y="3711196"/>
                  <a:pt x="170158" y="3717483"/>
                </a:cubicBezTo>
                <a:cubicBezTo>
                  <a:pt x="169975" y="3717522"/>
                  <a:pt x="169793" y="3717597"/>
                  <a:pt x="169610" y="3717635"/>
                </a:cubicBezTo>
                <a:cubicBezTo>
                  <a:pt x="147106" y="3723507"/>
                  <a:pt x="124184" y="3709717"/>
                  <a:pt x="118413" y="3686799"/>
                </a:cubicBezTo>
                <a:cubicBezTo>
                  <a:pt x="118318" y="3686459"/>
                  <a:pt x="118226" y="3686118"/>
                  <a:pt x="118140" y="3685777"/>
                </a:cubicBezTo>
                <a:cubicBezTo>
                  <a:pt x="112431" y="3663048"/>
                  <a:pt x="125887" y="3639941"/>
                  <a:pt x="148195" y="3634145"/>
                </a:cubicBezTo>
                <a:close/>
                <a:moveTo>
                  <a:pt x="768012" y="3605735"/>
                </a:moveTo>
                <a:cubicBezTo>
                  <a:pt x="767971" y="3605735"/>
                  <a:pt x="767930" y="3605772"/>
                  <a:pt x="767890" y="3605772"/>
                </a:cubicBezTo>
                <a:cubicBezTo>
                  <a:pt x="757481" y="3609068"/>
                  <a:pt x="751666" y="3620319"/>
                  <a:pt x="754897" y="3630887"/>
                </a:cubicBezTo>
                <a:cubicBezTo>
                  <a:pt x="758129" y="3641494"/>
                  <a:pt x="769185" y="3647404"/>
                  <a:pt x="779590" y="3644107"/>
                </a:cubicBezTo>
                <a:cubicBezTo>
                  <a:pt x="789997" y="3640850"/>
                  <a:pt x="795812" y="3629599"/>
                  <a:pt x="792581" y="3618993"/>
                </a:cubicBezTo>
                <a:cubicBezTo>
                  <a:pt x="789365" y="3608462"/>
                  <a:pt x="778391" y="3602515"/>
                  <a:pt x="768012" y="3605735"/>
                </a:cubicBezTo>
                <a:close/>
                <a:moveTo>
                  <a:pt x="421926" y="3548648"/>
                </a:moveTo>
                <a:cubicBezTo>
                  <a:pt x="444147" y="3551844"/>
                  <a:pt x="463428" y="3568166"/>
                  <a:pt x="469609" y="3591604"/>
                </a:cubicBezTo>
                <a:cubicBezTo>
                  <a:pt x="477867" y="3622894"/>
                  <a:pt x="459611" y="3655093"/>
                  <a:pt x="428836" y="3663503"/>
                </a:cubicBezTo>
                <a:cubicBezTo>
                  <a:pt x="398057" y="3671913"/>
                  <a:pt x="366410" y="3653350"/>
                  <a:pt x="358151" y="3622023"/>
                </a:cubicBezTo>
                <a:cubicBezTo>
                  <a:pt x="358068" y="3621720"/>
                  <a:pt x="357988" y="3621417"/>
                  <a:pt x="357912" y="3621114"/>
                </a:cubicBezTo>
                <a:cubicBezTo>
                  <a:pt x="350001" y="3589900"/>
                  <a:pt x="368442" y="3558080"/>
                  <a:pt x="399100" y="3550049"/>
                </a:cubicBezTo>
                <a:cubicBezTo>
                  <a:pt x="406784" y="3547975"/>
                  <a:pt x="414518" y="3547583"/>
                  <a:pt x="421926" y="3548648"/>
                </a:cubicBezTo>
                <a:close/>
                <a:moveTo>
                  <a:pt x="652320" y="3515880"/>
                </a:moveTo>
                <a:cubicBezTo>
                  <a:pt x="638811" y="3519556"/>
                  <a:pt x="630774" y="3533647"/>
                  <a:pt x="634369" y="3547397"/>
                </a:cubicBezTo>
                <a:cubicBezTo>
                  <a:pt x="638170" y="3561111"/>
                  <a:pt x="652085" y="3569217"/>
                  <a:pt x="665639" y="3565581"/>
                </a:cubicBezTo>
                <a:cubicBezTo>
                  <a:pt x="678989" y="3561792"/>
                  <a:pt x="686859" y="3547776"/>
                  <a:pt x="683293" y="3534139"/>
                </a:cubicBezTo>
                <a:cubicBezTo>
                  <a:pt x="679697" y="3520388"/>
                  <a:pt x="665829" y="3512206"/>
                  <a:pt x="652320" y="3515880"/>
                </a:cubicBezTo>
                <a:close/>
                <a:moveTo>
                  <a:pt x="246451" y="3468828"/>
                </a:moveTo>
                <a:cubicBezTo>
                  <a:pt x="266581" y="3472459"/>
                  <a:pt x="283621" y="3487943"/>
                  <a:pt x="288482" y="3509478"/>
                </a:cubicBezTo>
                <a:cubicBezTo>
                  <a:pt x="294968" y="3538230"/>
                  <a:pt x="277322" y="3566906"/>
                  <a:pt x="249068" y="3573498"/>
                </a:cubicBezTo>
                <a:cubicBezTo>
                  <a:pt x="220814" y="3580089"/>
                  <a:pt x="192651" y="3562133"/>
                  <a:pt x="186166" y="3533381"/>
                </a:cubicBezTo>
                <a:cubicBezTo>
                  <a:pt x="179892" y="3504668"/>
                  <a:pt x="197476" y="3476105"/>
                  <a:pt x="225625" y="3469363"/>
                </a:cubicBezTo>
                <a:cubicBezTo>
                  <a:pt x="232686" y="3467725"/>
                  <a:pt x="239741" y="3467618"/>
                  <a:pt x="246451" y="3468828"/>
                </a:cubicBezTo>
                <a:close/>
                <a:moveTo>
                  <a:pt x="534026" y="3416557"/>
                </a:moveTo>
                <a:cubicBezTo>
                  <a:pt x="515178" y="3420913"/>
                  <a:pt x="503359" y="3440004"/>
                  <a:pt x="507632" y="3459173"/>
                </a:cubicBezTo>
                <a:cubicBezTo>
                  <a:pt x="511903" y="3478341"/>
                  <a:pt x="530646" y="3490386"/>
                  <a:pt x="549494" y="3486031"/>
                </a:cubicBezTo>
                <a:cubicBezTo>
                  <a:pt x="549680" y="3485992"/>
                  <a:pt x="549866" y="3485955"/>
                  <a:pt x="550056" y="3485916"/>
                </a:cubicBezTo>
                <a:cubicBezTo>
                  <a:pt x="568677" y="3481485"/>
                  <a:pt x="580257" y="3462544"/>
                  <a:pt x="575924" y="3443604"/>
                </a:cubicBezTo>
                <a:cubicBezTo>
                  <a:pt x="575913" y="3443528"/>
                  <a:pt x="575898" y="3443490"/>
                  <a:pt x="575887" y="3443415"/>
                </a:cubicBezTo>
                <a:cubicBezTo>
                  <a:pt x="571614" y="3424246"/>
                  <a:pt x="552874" y="3412239"/>
                  <a:pt x="534026" y="3416557"/>
                </a:cubicBezTo>
                <a:close/>
                <a:moveTo>
                  <a:pt x="713662" y="3391706"/>
                </a:moveTo>
                <a:cubicBezTo>
                  <a:pt x="707200" y="3395115"/>
                  <a:pt x="703115" y="3401896"/>
                  <a:pt x="703048" y="3409322"/>
                </a:cubicBezTo>
                <a:cubicBezTo>
                  <a:pt x="702948" y="3420421"/>
                  <a:pt x="711700" y="3429473"/>
                  <a:pt x="722596" y="3429588"/>
                </a:cubicBezTo>
                <a:cubicBezTo>
                  <a:pt x="729059" y="3426179"/>
                  <a:pt x="733142" y="3419397"/>
                  <a:pt x="733209" y="3411973"/>
                </a:cubicBezTo>
                <a:cubicBezTo>
                  <a:pt x="733309" y="3400873"/>
                  <a:pt x="724557" y="3391821"/>
                  <a:pt x="713662" y="3391706"/>
                </a:cubicBezTo>
                <a:close/>
                <a:moveTo>
                  <a:pt x="93799" y="3374129"/>
                </a:moveTo>
                <a:cubicBezTo>
                  <a:pt x="116669" y="3370000"/>
                  <a:pt x="138522" y="3385495"/>
                  <a:pt x="142611" y="3408753"/>
                </a:cubicBezTo>
                <a:cubicBezTo>
                  <a:pt x="142786" y="3409587"/>
                  <a:pt x="142937" y="3410382"/>
                  <a:pt x="143065" y="3411215"/>
                </a:cubicBezTo>
                <a:cubicBezTo>
                  <a:pt x="146713" y="3434777"/>
                  <a:pt x="130901" y="3456900"/>
                  <a:pt x="107749" y="3460612"/>
                </a:cubicBezTo>
                <a:cubicBezTo>
                  <a:pt x="84596" y="3464325"/>
                  <a:pt x="62871" y="3448225"/>
                  <a:pt x="59224" y="3424663"/>
                </a:cubicBezTo>
                <a:cubicBezTo>
                  <a:pt x="54916" y="3401253"/>
                  <a:pt x="70079" y="3378675"/>
                  <a:pt x="93099" y="3374281"/>
                </a:cubicBezTo>
                <a:cubicBezTo>
                  <a:pt x="93332" y="3374244"/>
                  <a:pt x="93566" y="3374205"/>
                  <a:pt x="93799" y="3374129"/>
                </a:cubicBezTo>
                <a:close/>
                <a:moveTo>
                  <a:pt x="349589" y="3309504"/>
                </a:moveTo>
                <a:cubicBezTo>
                  <a:pt x="380877" y="3303595"/>
                  <a:pt x="410971" y="3324581"/>
                  <a:pt x="416846" y="3356401"/>
                </a:cubicBezTo>
                <a:cubicBezTo>
                  <a:pt x="422727" y="3388260"/>
                  <a:pt x="402108" y="3418942"/>
                  <a:pt x="370788" y="3424928"/>
                </a:cubicBezTo>
                <a:cubicBezTo>
                  <a:pt x="339468" y="3430913"/>
                  <a:pt x="309311" y="3409927"/>
                  <a:pt x="303428" y="3378070"/>
                </a:cubicBezTo>
                <a:cubicBezTo>
                  <a:pt x="303422" y="3378031"/>
                  <a:pt x="303416" y="3377994"/>
                  <a:pt x="303409" y="3377955"/>
                </a:cubicBezTo>
                <a:cubicBezTo>
                  <a:pt x="297583" y="3346098"/>
                  <a:pt x="318259" y="3315414"/>
                  <a:pt x="349589" y="3309504"/>
                </a:cubicBezTo>
                <a:close/>
                <a:moveTo>
                  <a:pt x="604588" y="3295110"/>
                </a:moveTo>
                <a:cubicBezTo>
                  <a:pt x="590904" y="3297951"/>
                  <a:pt x="581974" y="3311436"/>
                  <a:pt x="584486" y="3325415"/>
                </a:cubicBezTo>
                <a:cubicBezTo>
                  <a:pt x="584520" y="3325604"/>
                  <a:pt x="584554" y="3325793"/>
                  <a:pt x="584591" y="3325983"/>
                </a:cubicBezTo>
                <a:cubicBezTo>
                  <a:pt x="587446" y="3340112"/>
                  <a:pt x="601022" y="3349204"/>
                  <a:pt x="614919" y="3346325"/>
                </a:cubicBezTo>
                <a:cubicBezTo>
                  <a:pt x="628815" y="3343408"/>
                  <a:pt x="637768" y="3329581"/>
                  <a:pt x="634917" y="3315452"/>
                </a:cubicBezTo>
                <a:cubicBezTo>
                  <a:pt x="632062" y="3301322"/>
                  <a:pt x="618485" y="3292193"/>
                  <a:pt x="604588" y="3295110"/>
                </a:cubicBezTo>
                <a:close/>
                <a:moveTo>
                  <a:pt x="183187" y="3215181"/>
                </a:moveTo>
                <a:cubicBezTo>
                  <a:pt x="211739" y="3210180"/>
                  <a:pt x="238876" y="3229652"/>
                  <a:pt x="243817" y="3258706"/>
                </a:cubicBezTo>
                <a:cubicBezTo>
                  <a:pt x="248761" y="3287761"/>
                  <a:pt x="229612" y="3315414"/>
                  <a:pt x="201049" y="3320453"/>
                </a:cubicBezTo>
                <a:cubicBezTo>
                  <a:pt x="172485" y="3325491"/>
                  <a:pt x="145321" y="3305982"/>
                  <a:pt x="140377" y="3276927"/>
                </a:cubicBezTo>
                <a:lnTo>
                  <a:pt x="139260" y="3276170"/>
                </a:lnTo>
                <a:cubicBezTo>
                  <a:pt x="135023" y="3247039"/>
                  <a:pt x="154604" y="3219840"/>
                  <a:pt x="183187" y="3215181"/>
                </a:cubicBezTo>
                <a:close/>
                <a:moveTo>
                  <a:pt x="494031" y="3186809"/>
                </a:moveTo>
                <a:cubicBezTo>
                  <a:pt x="474919" y="3189725"/>
                  <a:pt x="461751" y="3207870"/>
                  <a:pt x="464618" y="3227303"/>
                </a:cubicBezTo>
                <a:cubicBezTo>
                  <a:pt x="464618" y="3227303"/>
                  <a:pt x="464621" y="3227341"/>
                  <a:pt x="464621" y="3227341"/>
                </a:cubicBezTo>
                <a:cubicBezTo>
                  <a:pt x="467510" y="3246774"/>
                  <a:pt x="485341" y="3260183"/>
                  <a:pt x="504450" y="3257229"/>
                </a:cubicBezTo>
                <a:cubicBezTo>
                  <a:pt x="523547" y="3254312"/>
                  <a:pt x="536695" y="3236167"/>
                  <a:pt x="533829" y="3216734"/>
                </a:cubicBezTo>
                <a:cubicBezTo>
                  <a:pt x="530962" y="3197301"/>
                  <a:pt x="513143" y="3183892"/>
                  <a:pt x="494031" y="3186809"/>
                </a:cubicBezTo>
                <a:close/>
                <a:moveTo>
                  <a:pt x="675691" y="3176163"/>
                </a:moveTo>
                <a:cubicBezTo>
                  <a:pt x="675539" y="3176202"/>
                  <a:pt x="675389" y="3176202"/>
                  <a:pt x="675237" y="3176239"/>
                </a:cubicBezTo>
                <a:cubicBezTo>
                  <a:pt x="664690" y="3178020"/>
                  <a:pt x="657562" y="3188171"/>
                  <a:pt x="659311" y="3198892"/>
                </a:cubicBezTo>
                <a:cubicBezTo>
                  <a:pt x="659311" y="3198892"/>
                  <a:pt x="659315" y="3198892"/>
                  <a:pt x="659315" y="3198930"/>
                </a:cubicBezTo>
                <a:cubicBezTo>
                  <a:pt x="660863" y="3209877"/>
                  <a:pt x="670862" y="3217530"/>
                  <a:pt x="681647" y="3215938"/>
                </a:cubicBezTo>
                <a:cubicBezTo>
                  <a:pt x="692387" y="3214006"/>
                  <a:pt x="699754" y="3203854"/>
                  <a:pt x="698399" y="3192831"/>
                </a:cubicBezTo>
                <a:cubicBezTo>
                  <a:pt x="698392" y="3192793"/>
                  <a:pt x="698384" y="3192755"/>
                  <a:pt x="698377" y="3192680"/>
                </a:cubicBezTo>
                <a:cubicBezTo>
                  <a:pt x="696597" y="3181769"/>
                  <a:pt x="686442" y="3174345"/>
                  <a:pt x="675691" y="3176163"/>
                </a:cubicBezTo>
                <a:close/>
                <a:moveTo>
                  <a:pt x="57550" y="3111728"/>
                </a:moveTo>
                <a:cubicBezTo>
                  <a:pt x="80841" y="3109076"/>
                  <a:pt x="101850" y="3126122"/>
                  <a:pt x="104477" y="3149799"/>
                </a:cubicBezTo>
                <a:cubicBezTo>
                  <a:pt x="107104" y="3173511"/>
                  <a:pt x="90353" y="3194876"/>
                  <a:pt x="67063" y="3197566"/>
                </a:cubicBezTo>
                <a:cubicBezTo>
                  <a:pt x="43772" y="3200256"/>
                  <a:pt x="22763" y="3183209"/>
                  <a:pt x="20136" y="3159495"/>
                </a:cubicBezTo>
                <a:cubicBezTo>
                  <a:pt x="20079" y="3159041"/>
                  <a:pt x="20030" y="3158625"/>
                  <a:pt x="19987" y="3158170"/>
                </a:cubicBezTo>
                <a:cubicBezTo>
                  <a:pt x="17714" y="3134873"/>
                  <a:pt x="34448" y="3114077"/>
                  <a:pt x="57362" y="3111766"/>
                </a:cubicBezTo>
                <a:cubicBezTo>
                  <a:pt x="57425" y="3111766"/>
                  <a:pt x="57487" y="3111766"/>
                  <a:pt x="57550" y="3111728"/>
                </a:cubicBezTo>
                <a:close/>
                <a:moveTo>
                  <a:pt x="573318" y="3071233"/>
                </a:moveTo>
                <a:cubicBezTo>
                  <a:pt x="559452" y="3072824"/>
                  <a:pt x="549460" y="3085514"/>
                  <a:pt x="550983" y="3099643"/>
                </a:cubicBezTo>
                <a:cubicBezTo>
                  <a:pt x="551016" y="3100023"/>
                  <a:pt x="551061" y="3100402"/>
                  <a:pt x="551113" y="3100742"/>
                </a:cubicBezTo>
                <a:cubicBezTo>
                  <a:pt x="553023" y="3114645"/>
                  <a:pt x="565635" y="3124304"/>
                  <a:pt x="579274" y="3122373"/>
                </a:cubicBezTo>
                <a:cubicBezTo>
                  <a:pt x="593142" y="3120781"/>
                  <a:pt x="603133" y="3108091"/>
                  <a:pt x="601610" y="3093962"/>
                </a:cubicBezTo>
                <a:cubicBezTo>
                  <a:pt x="601577" y="3093583"/>
                  <a:pt x="601533" y="3093204"/>
                  <a:pt x="601480" y="3092825"/>
                </a:cubicBezTo>
                <a:cubicBezTo>
                  <a:pt x="599570" y="3078961"/>
                  <a:pt x="586959" y="3069301"/>
                  <a:pt x="573318" y="3071233"/>
                </a:cubicBezTo>
                <a:close/>
                <a:moveTo>
                  <a:pt x="317202" y="3065929"/>
                </a:moveTo>
                <a:cubicBezTo>
                  <a:pt x="317218" y="3065929"/>
                  <a:pt x="317234" y="3065929"/>
                  <a:pt x="317249" y="3065929"/>
                </a:cubicBezTo>
                <a:cubicBezTo>
                  <a:pt x="348926" y="3062369"/>
                  <a:pt x="377431" y="3085628"/>
                  <a:pt x="380911" y="3117864"/>
                </a:cubicBezTo>
                <a:cubicBezTo>
                  <a:pt x="384396" y="3150101"/>
                  <a:pt x="361540" y="3179118"/>
                  <a:pt x="329864" y="3182641"/>
                </a:cubicBezTo>
                <a:cubicBezTo>
                  <a:pt x="298188" y="3186202"/>
                  <a:pt x="269685" y="3162943"/>
                  <a:pt x="266202" y="3130706"/>
                </a:cubicBezTo>
                <a:cubicBezTo>
                  <a:pt x="266175" y="3130479"/>
                  <a:pt x="266149" y="3130252"/>
                  <a:pt x="266125" y="3129986"/>
                </a:cubicBezTo>
                <a:cubicBezTo>
                  <a:pt x="262842" y="3097939"/>
                  <a:pt x="285711" y="3069263"/>
                  <a:pt x="317202" y="3065929"/>
                </a:cubicBezTo>
                <a:close/>
                <a:moveTo>
                  <a:pt x="160107" y="2960241"/>
                </a:moveTo>
                <a:cubicBezTo>
                  <a:pt x="188564" y="2958272"/>
                  <a:pt x="213297" y="2979940"/>
                  <a:pt x="215605" y="3008843"/>
                </a:cubicBezTo>
                <a:cubicBezTo>
                  <a:pt x="217933" y="3038049"/>
                  <a:pt x="196564" y="3063657"/>
                  <a:pt x="167875" y="3066005"/>
                </a:cubicBezTo>
                <a:cubicBezTo>
                  <a:pt x="139186" y="3068392"/>
                  <a:pt x="114041" y="3046648"/>
                  <a:pt x="111713" y="3017442"/>
                </a:cubicBezTo>
                <a:cubicBezTo>
                  <a:pt x="111695" y="3017215"/>
                  <a:pt x="111678" y="3016987"/>
                  <a:pt x="111663" y="3016760"/>
                </a:cubicBezTo>
                <a:cubicBezTo>
                  <a:pt x="109701" y="2987554"/>
                  <a:pt x="131391" y="2962249"/>
                  <a:pt x="160107" y="2960241"/>
                </a:cubicBezTo>
                <a:close/>
                <a:moveTo>
                  <a:pt x="652990" y="2957704"/>
                </a:moveTo>
                <a:cubicBezTo>
                  <a:pt x="642124" y="2958499"/>
                  <a:pt x="633953" y="2968121"/>
                  <a:pt x="634742" y="2979182"/>
                </a:cubicBezTo>
                <a:cubicBezTo>
                  <a:pt x="635729" y="2990168"/>
                  <a:pt x="645120" y="2998388"/>
                  <a:pt x="655961" y="2997744"/>
                </a:cubicBezTo>
                <a:cubicBezTo>
                  <a:pt x="666779" y="2996873"/>
                  <a:pt x="674883" y="2987289"/>
                  <a:pt x="674098" y="2976265"/>
                </a:cubicBezTo>
                <a:cubicBezTo>
                  <a:pt x="673309" y="2965205"/>
                  <a:pt x="663860" y="2956908"/>
                  <a:pt x="652990" y="2957704"/>
                </a:cubicBezTo>
                <a:close/>
                <a:moveTo>
                  <a:pt x="470533" y="2954370"/>
                </a:moveTo>
                <a:cubicBezTo>
                  <a:pt x="451273" y="2955999"/>
                  <a:pt x="436959" y="2973235"/>
                  <a:pt x="438559" y="2992820"/>
                </a:cubicBezTo>
                <a:cubicBezTo>
                  <a:pt x="440142" y="3012214"/>
                  <a:pt x="456714" y="3026723"/>
                  <a:pt x="475785" y="3025397"/>
                </a:cubicBezTo>
                <a:cubicBezTo>
                  <a:pt x="475968" y="3025397"/>
                  <a:pt x="476151" y="3025359"/>
                  <a:pt x="476330" y="3025359"/>
                </a:cubicBezTo>
                <a:cubicBezTo>
                  <a:pt x="495590" y="3023730"/>
                  <a:pt x="509904" y="3006532"/>
                  <a:pt x="508303" y="2986910"/>
                </a:cubicBezTo>
                <a:cubicBezTo>
                  <a:pt x="506702" y="2967326"/>
                  <a:pt x="489794" y="2952741"/>
                  <a:pt x="470533" y="2954370"/>
                </a:cubicBezTo>
                <a:close/>
                <a:moveTo>
                  <a:pt x="40796" y="2846409"/>
                </a:moveTo>
                <a:cubicBezTo>
                  <a:pt x="64234" y="2845466"/>
                  <a:pt x="83985" y="2864039"/>
                  <a:pt x="84910" y="2887889"/>
                </a:cubicBezTo>
                <a:cubicBezTo>
                  <a:pt x="85547" y="2911736"/>
                  <a:pt x="67372" y="2931744"/>
                  <a:pt x="43961" y="2932968"/>
                </a:cubicBezTo>
                <a:cubicBezTo>
                  <a:pt x="20595" y="2933612"/>
                  <a:pt x="1042" y="2915062"/>
                  <a:pt x="34" y="2891298"/>
                </a:cubicBezTo>
                <a:cubicBezTo>
                  <a:pt x="-892" y="2867449"/>
                  <a:pt x="17359" y="2847349"/>
                  <a:pt x="40796" y="2846409"/>
                </a:cubicBezTo>
                <a:close/>
                <a:moveTo>
                  <a:pt x="558428" y="2843947"/>
                </a:moveTo>
                <a:cubicBezTo>
                  <a:pt x="558015" y="2843962"/>
                  <a:pt x="557601" y="2843992"/>
                  <a:pt x="557192" y="2844031"/>
                </a:cubicBezTo>
                <a:cubicBezTo>
                  <a:pt x="543265" y="2845295"/>
                  <a:pt x="532988" y="2857808"/>
                  <a:pt x="534231" y="2871979"/>
                </a:cubicBezTo>
                <a:cubicBezTo>
                  <a:pt x="534239" y="2872214"/>
                  <a:pt x="534250" y="2872449"/>
                  <a:pt x="534261" y="2872680"/>
                </a:cubicBezTo>
                <a:cubicBezTo>
                  <a:pt x="535076" y="2887093"/>
                  <a:pt x="547219" y="2898102"/>
                  <a:pt x="561384" y="2897272"/>
                </a:cubicBezTo>
                <a:cubicBezTo>
                  <a:pt x="575545" y="2896443"/>
                  <a:pt x="586363" y="2884086"/>
                  <a:pt x="585548" y="2869676"/>
                </a:cubicBezTo>
                <a:cubicBezTo>
                  <a:pt x="584732" y="2855262"/>
                  <a:pt x="572589" y="2844253"/>
                  <a:pt x="558428" y="2845084"/>
                </a:cubicBezTo>
                <a:close/>
                <a:moveTo>
                  <a:pt x="302973" y="2820552"/>
                </a:moveTo>
                <a:cubicBezTo>
                  <a:pt x="334815" y="2819275"/>
                  <a:pt x="361647" y="2844504"/>
                  <a:pt x="362904" y="2876908"/>
                </a:cubicBezTo>
                <a:cubicBezTo>
                  <a:pt x="364160" y="2909311"/>
                  <a:pt x="339366" y="2936612"/>
                  <a:pt x="307523" y="2937892"/>
                </a:cubicBezTo>
                <a:cubicBezTo>
                  <a:pt x="275799" y="2938755"/>
                  <a:pt x="249194" y="2913701"/>
                  <a:pt x="247589" y="2881450"/>
                </a:cubicBezTo>
                <a:cubicBezTo>
                  <a:pt x="246381" y="2849080"/>
                  <a:pt x="271164" y="2821829"/>
                  <a:pt x="302973" y="2820552"/>
                </a:cubicBezTo>
                <a:close/>
                <a:moveTo>
                  <a:pt x="645537" y="2737123"/>
                </a:moveTo>
                <a:cubicBezTo>
                  <a:pt x="634641" y="2737123"/>
                  <a:pt x="625808" y="2746112"/>
                  <a:pt x="625808" y="2757200"/>
                </a:cubicBezTo>
                <a:cubicBezTo>
                  <a:pt x="625808" y="2768288"/>
                  <a:pt x="634641" y="2777277"/>
                  <a:pt x="645537" y="2777277"/>
                </a:cubicBezTo>
                <a:cubicBezTo>
                  <a:pt x="656434" y="2777277"/>
                  <a:pt x="665267" y="2768288"/>
                  <a:pt x="665267" y="2757200"/>
                </a:cubicBezTo>
                <a:cubicBezTo>
                  <a:pt x="665267" y="2746112"/>
                  <a:pt x="656434" y="2737123"/>
                  <a:pt x="645537" y="2737123"/>
                </a:cubicBezTo>
                <a:close/>
                <a:moveTo>
                  <a:pt x="464990" y="2721212"/>
                </a:moveTo>
                <a:cubicBezTo>
                  <a:pt x="445666" y="2721212"/>
                  <a:pt x="429997" y="2737156"/>
                  <a:pt x="429997" y="2756821"/>
                </a:cubicBezTo>
                <a:cubicBezTo>
                  <a:pt x="429997" y="2776489"/>
                  <a:pt x="445666" y="2792429"/>
                  <a:pt x="464990" y="2792429"/>
                </a:cubicBezTo>
                <a:cubicBezTo>
                  <a:pt x="484315" y="2792429"/>
                  <a:pt x="499983" y="2776489"/>
                  <a:pt x="499983" y="2756821"/>
                </a:cubicBezTo>
                <a:cubicBezTo>
                  <a:pt x="499983" y="2737156"/>
                  <a:pt x="484315" y="2721212"/>
                  <a:pt x="464990" y="2721212"/>
                </a:cubicBezTo>
                <a:close/>
                <a:moveTo>
                  <a:pt x="154523" y="2703030"/>
                </a:moveTo>
                <a:cubicBezTo>
                  <a:pt x="183512" y="2703030"/>
                  <a:pt x="207012" y="2726944"/>
                  <a:pt x="207012" y="2756442"/>
                </a:cubicBezTo>
                <a:cubicBezTo>
                  <a:pt x="207012" y="2785940"/>
                  <a:pt x="183512" y="2809855"/>
                  <a:pt x="154523" y="2809855"/>
                </a:cubicBezTo>
                <a:cubicBezTo>
                  <a:pt x="125534" y="2809855"/>
                  <a:pt x="102034" y="2785940"/>
                  <a:pt x="102034" y="2756442"/>
                </a:cubicBezTo>
                <a:cubicBezTo>
                  <a:pt x="102034" y="2726944"/>
                  <a:pt x="125534" y="2703030"/>
                  <a:pt x="154523" y="2703030"/>
                </a:cubicBezTo>
                <a:close/>
                <a:moveTo>
                  <a:pt x="558018" y="2617783"/>
                </a:moveTo>
                <a:cubicBezTo>
                  <a:pt x="544252" y="2617378"/>
                  <a:pt x="532768" y="2628408"/>
                  <a:pt x="532370" y="2642420"/>
                </a:cubicBezTo>
                <a:cubicBezTo>
                  <a:pt x="532366" y="2642534"/>
                  <a:pt x="532362" y="2642648"/>
                  <a:pt x="532358" y="2642761"/>
                </a:cubicBezTo>
                <a:cubicBezTo>
                  <a:pt x="531934" y="2656981"/>
                  <a:pt x="542916" y="2668861"/>
                  <a:pt x="556891" y="2669293"/>
                </a:cubicBezTo>
                <a:cubicBezTo>
                  <a:pt x="570866" y="2669725"/>
                  <a:pt x="582536" y="2658546"/>
                  <a:pt x="582960" y="2644325"/>
                </a:cubicBezTo>
                <a:cubicBezTo>
                  <a:pt x="583385" y="2630109"/>
                  <a:pt x="572403" y="2618229"/>
                  <a:pt x="558428" y="2617798"/>
                </a:cubicBezTo>
                <a:cubicBezTo>
                  <a:pt x="558290" y="2617790"/>
                  <a:pt x="558156" y="2617786"/>
                  <a:pt x="558018" y="2617783"/>
                </a:cubicBezTo>
                <a:close/>
                <a:moveTo>
                  <a:pt x="43961" y="2580674"/>
                </a:moveTo>
                <a:cubicBezTo>
                  <a:pt x="67372" y="2581898"/>
                  <a:pt x="85547" y="2601907"/>
                  <a:pt x="84910" y="2625753"/>
                </a:cubicBezTo>
                <a:cubicBezTo>
                  <a:pt x="83985" y="2649602"/>
                  <a:pt x="64234" y="2668176"/>
                  <a:pt x="40796" y="2667232"/>
                </a:cubicBezTo>
                <a:cubicBezTo>
                  <a:pt x="17359" y="2666289"/>
                  <a:pt x="-892" y="2646193"/>
                  <a:pt x="34" y="2622343"/>
                </a:cubicBezTo>
                <a:cubicBezTo>
                  <a:pt x="34" y="2622325"/>
                  <a:pt x="35" y="2622309"/>
                  <a:pt x="36" y="2622290"/>
                </a:cubicBezTo>
                <a:cubicBezTo>
                  <a:pt x="872" y="2598455"/>
                  <a:pt x="20538" y="2579822"/>
                  <a:pt x="43961" y="2580674"/>
                </a:cubicBezTo>
                <a:close/>
                <a:moveTo>
                  <a:pt x="307523" y="2574613"/>
                </a:moveTo>
                <a:cubicBezTo>
                  <a:pt x="339192" y="2575878"/>
                  <a:pt x="363930" y="2602899"/>
                  <a:pt x="362932" y="2635132"/>
                </a:cubicBezTo>
                <a:cubicBezTo>
                  <a:pt x="361930" y="2667543"/>
                  <a:pt x="335295" y="2692991"/>
                  <a:pt x="303443" y="2691968"/>
                </a:cubicBezTo>
                <a:cubicBezTo>
                  <a:pt x="271592" y="2690950"/>
                  <a:pt x="246585" y="2663846"/>
                  <a:pt x="247589" y="2631434"/>
                </a:cubicBezTo>
                <a:cubicBezTo>
                  <a:pt x="247593" y="2631283"/>
                  <a:pt x="247599" y="2631131"/>
                  <a:pt x="247604" y="2630980"/>
                </a:cubicBezTo>
                <a:cubicBezTo>
                  <a:pt x="248854" y="2598580"/>
                  <a:pt x="275680" y="2573340"/>
                  <a:pt x="307523" y="2574613"/>
                </a:cubicBezTo>
                <a:close/>
                <a:moveTo>
                  <a:pt x="655104" y="2517405"/>
                </a:moveTo>
                <a:cubicBezTo>
                  <a:pt x="644235" y="2516602"/>
                  <a:pt x="634786" y="2524917"/>
                  <a:pt x="633997" y="2535975"/>
                </a:cubicBezTo>
                <a:cubicBezTo>
                  <a:pt x="633350" y="2547006"/>
                  <a:pt x="641424" y="2556563"/>
                  <a:pt x="652239" y="2557567"/>
                </a:cubicBezTo>
                <a:cubicBezTo>
                  <a:pt x="663078" y="2558226"/>
                  <a:pt x="672471" y="2550010"/>
                  <a:pt x="673457" y="2539005"/>
                </a:cubicBezTo>
                <a:cubicBezTo>
                  <a:pt x="674105" y="2527974"/>
                  <a:pt x="666030" y="2518417"/>
                  <a:pt x="655217" y="2517413"/>
                </a:cubicBezTo>
                <a:cubicBezTo>
                  <a:pt x="655179" y="2517409"/>
                  <a:pt x="655142" y="2517405"/>
                  <a:pt x="655104" y="2517405"/>
                </a:cubicBezTo>
                <a:close/>
                <a:moveTo>
                  <a:pt x="475800" y="2487657"/>
                </a:moveTo>
                <a:cubicBezTo>
                  <a:pt x="456517" y="2486351"/>
                  <a:pt x="439844" y="2501200"/>
                  <a:pt x="438559" y="2520823"/>
                </a:cubicBezTo>
                <a:cubicBezTo>
                  <a:pt x="437279" y="2540365"/>
                  <a:pt x="451749" y="2557287"/>
                  <a:pt x="470947" y="2558703"/>
                </a:cubicBezTo>
                <a:cubicBezTo>
                  <a:pt x="471013" y="2558707"/>
                  <a:pt x="471080" y="2558714"/>
                  <a:pt x="471151" y="2558718"/>
                </a:cubicBezTo>
                <a:cubicBezTo>
                  <a:pt x="490434" y="2560025"/>
                  <a:pt x="507108" y="2545176"/>
                  <a:pt x="508389" y="2525554"/>
                </a:cubicBezTo>
                <a:cubicBezTo>
                  <a:pt x="509673" y="2505932"/>
                  <a:pt x="495083" y="2488964"/>
                  <a:pt x="475800" y="2487657"/>
                </a:cubicBezTo>
                <a:close/>
                <a:moveTo>
                  <a:pt x="167552" y="2446196"/>
                </a:moveTo>
                <a:cubicBezTo>
                  <a:pt x="196154" y="2448352"/>
                  <a:pt x="217670" y="2473615"/>
                  <a:pt x="215700" y="2502730"/>
                </a:cubicBezTo>
                <a:cubicBezTo>
                  <a:pt x="213722" y="2531948"/>
                  <a:pt x="188841" y="2554006"/>
                  <a:pt x="160126" y="2551994"/>
                </a:cubicBezTo>
                <a:cubicBezTo>
                  <a:pt x="131411" y="2549983"/>
                  <a:pt x="109735" y="2524663"/>
                  <a:pt x="111713" y="2495442"/>
                </a:cubicBezTo>
                <a:cubicBezTo>
                  <a:pt x="111719" y="2495351"/>
                  <a:pt x="111725" y="2495264"/>
                  <a:pt x="111732" y="2495173"/>
                </a:cubicBezTo>
                <a:cubicBezTo>
                  <a:pt x="113855" y="2465963"/>
                  <a:pt x="138848" y="2444038"/>
                  <a:pt x="167552" y="2446196"/>
                </a:cubicBezTo>
                <a:close/>
                <a:moveTo>
                  <a:pt x="578158" y="2391269"/>
                </a:moveTo>
                <a:cubicBezTo>
                  <a:pt x="564269" y="2389916"/>
                  <a:pt x="551794" y="2399936"/>
                  <a:pt x="549866" y="2413998"/>
                </a:cubicBezTo>
                <a:cubicBezTo>
                  <a:pt x="548325" y="2428226"/>
                  <a:pt x="558405" y="2441029"/>
                  <a:pt x="572388" y="2442598"/>
                </a:cubicBezTo>
                <a:cubicBezTo>
                  <a:pt x="586370" y="2444166"/>
                  <a:pt x="598952" y="2433908"/>
                  <a:pt x="600494" y="2419680"/>
                </a:cubicBezTo>
                <a:cubicBezTo>
                  <a:pt x="600524" y="2419449"/>
                  <a:pt x="600545" y="2419218"/>
                  <a:pt x="600568" y="2418986"/>
                </a:cubicBezTo>
                <a:cubicBezTo>
                  <a:pt x="601901" y="2405035"/>
                  <a:pt x="591868" y="2392625"/>
                  <a:pt x="578158" y="2391269"/>
                </a:cubicBezTo>
                <a:close/>
                <a:moveTo>
                  <a:pt x="329859" y="2329901"/>
                </a:moveTo>
                <a:cubicBezTo>
                  <a:pt x="329875" y="2329905"/>
                  <a:pt x="329891" y="2329905"/>
                  <a:pt x="329906" y="2329905"/>
                </a:cubicBezTo>
                <a:cubicBezTo>
                  <a:pt x="361580" y="2333478"/>
                  <a:pt x="384411" y="2362502"/>
                  <a:pt x="380899" y="2394732"/>
                </a:cubicBezTo>
                <a:cubicBezTo>
                  <a:pt x="377393" y="2426965"/>
                  <a:pt x="348870" y="2450197"/>
                  <a:pt x="317196" y="2446624"/>
                </a:cubicBezTo>
                <a:cubicBezTo>
                  <a:pt x="285523" y="2443052"/>
                  <a:pt x="262692" y="2414028"/>
                  <a:pt x="266202" y="2381799"/>
                </a:cubicBezTo>
                <a:cubicBezTo>
                  <a:pt x="269710" y="2349589"/>
                  <a:pt x="298201" y="2326360"/>
                  <a:pt x="329859" y="2329901"/>
                </a:cubicBezTo>
                <a:close/>
                <a:moveTo>
                  <a:pt x="66669" y="2315507"/>
                </a:moveTo>
                <a:cubicBezTo>
                  <a:pt x="67103" y="2315552"/>
                  <a:pt x="67537" y="2315602"/>
                  <a:pt x="67970" y="2315659"/>
                </a:cubicBezTo>
                <a:cubicBezTo>
                  <a:pt x="90802" y="2318704"/>
                  <a:pt x="106886" y="2340004"/>
                  <a:pt x="103895" y="2363237"/>
                </a:cubicBezTo>
                <a:cubicBezTo>
                  <a:pt x="103806" y="2365162"/>
                  <a:pt x="103589" y="2367074"/>
                  <a:pt x="103247" y="2368969"/>
                </a:cubicBezTo>
                <a:cubicBezTo>
                  <a:pt x="99019" y="2392428"/>
                  <a:pt x="76903" y="2407956"/>
                  <a:pt x="53850" y="2403656"/>
                </a:cubicBezTo>
                <a:cubicBezTo>
                  <a:pt x="30796" y="2399353"/>
                  <a:pt x="15535" y="2376848"/>
                  <a:pt x="19764" y="2353388"/>
                </a:cubicBezTo>
                <a:cubicBezTo>
                  <a:pt x="19807" y="2352945"/>
                  <a:pt x="19856" y="2352506"/>
                  <a:pt x="19913" y="2352066"/>
                </a:cubicBezTo>
                <a:cubicBezTo>
                  <a:pt x="22904" y="2328830"/>
                  <a:pt x="43837" y="2312465"/>
                  <a:pt x="66669" y="2315507"/>
                </a:cubicBezTo>
                <a:close/>
                <a:moveTo>
                  <a:pt x="680076" y="2299525"/>
                </a:moveTo>
                <a:cubicBezTo>
                  <a:pt x="669493" y="2297999"/>
                  <a:pt x="659694" y="2305491"/>
                  <a:pt x="658195" y="2316265"/>
                </a:cubicBezTo>
                <a:cubicBezTo>
                  <a:pt x="658180" y="2316359"/>
                  <a:pt x="658165" y="2316457"/>
                  <a:pt x="658150" y="2316553"/>
                </a:cubicBezTo>
                <a:cubicBezTo>
                  <a:pt x="656571" y="2327527"/>
                  <a:pt x="664031" y="2337721"/>
                  <a:pt x="674816" y="2339327"/>
                </a:cubicBezTo>
                <a:cubicBezTo>
                  <a:pt x="685597" y="2340933"/>
                  <a:pt x="695615" y="2333342"/>
                  <a:pt x="697193" y="2322371"/>
                </a:cubicBezTo>
                <a:cubicBezTo>
                  <a:pt x="698771" y="2311397"/>
                  <a:pt x="691311" y="2301203"/>
                  <a:pt x="680531" y="2299597"/>
                </a:cubicBezTo>
                <a:cubicBezTo>
                  <a:pt x="680381" y="2299571"/>
                  <a:pt x="680229" y="2299548"/>
                  <a:pt x="680076" y="2299525"/>
                </a:cubicBezTo>
                <a:close/>
                <a:moveTo>
                  <a:pt x="503985" y="2256337"/>
                </a:moveTo>
                <a:cubicBezTo>
                  <a:pt x="485078" y="2253458"/>
                  <a:pt x="467450" y="2266716"/>
                  <a:pt x="464618" y="2285960"/>
                </a:cubicBezTo>
                <a:cubicBezTo>
                  <a:pt x="464577" y="2286221"/>
                  <a:pt x="464536" y="2286486"/>
                  <a:pt x="464502" y="2286748"/>
                </a:cubicBezTo>
                <a:cubicBezTo>
                  <a:pt x="461870" y="2306022"/>
                  <a:pt x="475090" y="2323814"/>
                  <a:pt x="494027" y="2326492"/>
                </a:cubicBezTo>
                <a:cubicBezTo>
                  <a:pt x="496234" y="2327060"/>
                  <a:pt x="498490" y="2327410"/>
                  <a:pt x="500765" y="2327530"/>
                </a:cubicBezTo>
                <a:cubicBezTo>
                  <a:pt x="520063" y="2328565"/>
                  <a:pt x="536531" y="2313485"/>
                  <a:pt x="537552" y="2293846"/>
                </a:cubicBezTo>
                <a:cubicBezTo>
                  <a:pt x="538568" y="2274209"/>
                  <a:pt x="523748" y="2257447"/>
                  <a:pt x="504450" y="2256413"/>
                </a:cubicBezTo>
                <a:cubicBezTo>
                  <a:pt x="504293" y="2256386"/>
                  <a:pt x="504141" y="2256364"/>
                  <a:pt x="503985" y="2256337"/>
                </a:cubicBezTo>
                <a:close/>
                <a:moveTo>
                  <a:pt x="139260" y="2235957"/>
                </a:moveTo>
                <a:lnTo>
                  <a:pt x="139285" y="2236930"/>
                </a:lnTo>
                <a:lnTo>
                  <a:pt x="139260" y="2237094"/>
                </a:lnTo>
                <a:close/>
                <a:moveTo>
                  <a:pt x="198822" y="2192394"/>
                </a:moveTo>
                <a:cubicBezTo>
                  <a:pt x="199230" y="2192459"/>
                  <a:pt x="199637" y="2192526"/>
                  <a:pt x="200043" y="2192598"/>
                </a:cubicBezTo>
                <a:cubicBezTo>
                  <a:pt x="228595" y="2197704"/>
                  <a:pt x="247672" y="2225396"/>
                  <a:pt x="242654" y="2254451"/>
                </a:cubicBezTo>
                <a:cubicBezTo>
                  <a:pt x="237635" y="2283502"/>
                  <a:pt x="210422" y="2302915"/>
                  <a:pt x="181870" y="2297809"/>
                </a:cubicBezTo>
                <a:cubicBezTo>
                  <a:pt x="160458" y="2293980"/>
                  <a:pt x="144373" y="2277446"/>
                  <a:pt x="139787" y="2257160"/>
                </a:cubicBezTo>
                <a:lnTo>
                  <a:pt x="139285" y="2236930"/>
                </a:lnTo>
                <a:lnTo>
                  <a:pt x="139324" y="2236661"/>
                </a:lnTo>
                <a:cubicBezTo>
                  <a:pt x="143742" y="2207717"/>
                  <a:pt x="170380" y="2187897"/>
                  <a:pt x="198822" y="2192394"/>
                </a:cubicBezTo>
                <a:close/>
                <a:moveTo>
                  <a:pt x="612406" y="2168529"/>
                </a:moveTo>
                <a:cubicBezTo>
                  <a:pt x="598632" y="2165915"/>
                  <a:pt x="585380" y="2175158"/>
                  <a:pt x="582812" y="2189174"/>
                </a:cubicBezTo>
                <a:cubicBezTo>
                  <a:pt x="580242" y="2203190"/>
                  <a:pt x="589326" y="2216676"/>
                  <a:pt x="603100" y="2219289"/>
                </a:cubicBezTo>
                <a:cubicBezTo>
                  <a:pt x="603260" y="2219319"/>
                  <a:pt x="603416" y="2219350"/>
                  <a:pt x="603576" y="2219380"/>
                </a:cubicBezTo>
                <a:cubicBezTo>
                  <a:pt x="617346" y="2221835"/>
                  <a:pt x="630468" y="2212467"/>
                  <a:pt x="632881" y="2198455"/>
                </a:cubicBezTo>
                <a:cubicBezTo>
                  <a:pt x="632884" y="2198439"/>
                  <a:pt x="632888" y="2198421"/>
                  <a:pt x="632888" y="2198405"/>
                </a:cubicBezTo>
                <a:cubicBezTo>
                  <a:pt x="635342" y="2184401"/>
                  <a:pt x="626169" y="2171025"/>
                  <a:pt x="612406" y="2168529"/>
                </a:cubicBezTo>
                <a:close/>
                <a:moveTo>
                  <a:pt x="709971" y="2089712"/>
                </a:moveTo>
                <a:cubicBezTo>
                  <a:pt x="705155" y="2091255"/>
                  <a:pt x="700917" y="2094668"/>
                  <a:pt x="698399" y="2099585"/>
                </a:cubicBezTo>
                <a:lnTo>
                  <a:pt x="696910" y="2099585"/>
                </a:lnTo>
                <a:cubicBezTo>
                  <a:pt x="694579" y="2110442"/>
                  <a:pt x="701191" y="2121204"/>
                  <a:pt x="711800" y="2123829"/>
                </a:cubicBezTo>
                <a:cubicBezTo>
                  <a:pt x="722470" y="2126201"/>
                  <a:pt x="733046" y="2119473"/>
                  <a:pt x="735625" y="2108677"/>
                </a:cubicBezTo>
                <a:cubicBezTo>
                  <a:pt x="735558" y="2101260"/>
                  <a:pt x="731479" y="2094486"/>
                  <a:pt x="725012" y="2091059"/>
                </a:cubicBezTo>
                <a:cubicBezTo>
                  <a:pt x="720180" y="2088496"/>
                  <a:pt x="714786" y="2088169"/>
                  <a:pt x="709971" y="2089712"/>
                </a:cubicBezTo>
                <a:close/>
                <a:moveTo>
                  <a:pt x="370063" y="2087463"/>
                </a:moveTo>
                <a:cubicBezTo>
                  <a:pt x="370126" y="2087475"/>
                  <a:pt x="370189" y="2087486"/>
                  <a:pt x="370252" y="2087502"/>
                </a:cubicBezTo>
                <a:cubicBezTo>
                  <a:pt x="401545" y="2093631"/>
                  <a:pt x="422028" y="2124413"/>
                  <a:pt x="416004" y="2156256"/>
                </a:cubicBezTo>
                <a:cubicBezTo>
                  <a:pt x="409981" y="2188098"/>
                  <a:pt x="379727" y="2208944"/>
                  <a:pt x="348435" y="2202814"/>
                </a:cubicBezTo>
                <a:cubicBezTo>
                  <a:pt x="317144" y="2196682"/>
                  <a:pt x="296660" y="2165900"/>
                  <a:pt x="302683" y="2134057"/>
                </a:cubicBezTo>
                <a:cubicBezTo>
                  <a:pt x="308876" y="2102411"/>
                  <a:pt x="338869" y="2081672"/>
                  <a:pt x="370063" y="2087463"/>
                </a:cubicBezTo>
                <a:close/>
                <a:moveTo>
                  <a:pt x="108735" y="2053749"/>
                </a:moveTo>
                <a:cubicBezTo>
                  <a:pt x="108747" y="2053753"/>
                  <a:pt x="108758" y="2053753"/>
                  <a:pt x="108770" y="2053757"/>
                </a:cubicBezTo>
                <a:cubicBezTo>
                  <a:pt x="131805" y="2058163"/>
                  <a:pt x="146969" y="2080735"/>
                  <a:pt x="142639" y="2104173"/>
                </a:cubicBezTo>
                <a:cubicBezTo>
                  <a:pt x="138310" y="2127614"/>
                  <a:pt x="116128" y="2143043"/>
                  <a:pt x="93092" y="2138637"/>
                </a:cubicBezTo>
                <a:cubicBezTo>
                  <a:pt x="70058" y="2134235"/>
                  <a:pt x="54894" y="2111662"/>
                  <a:pt x="59224" y="2088221"/>
                </a:cubicBezTo>
                <a:cubicBezTo>
                  <a:pt x="63550" y="2064796"/>
                  <a:pt x="85711" y="2049366"/>
                  <a:pt x="108735" y="2053749"/>
                </a:cubicBezTo>
                <a:close/>
                <a:moveTo>
                  <a:pt x="548932" y="2027104"/>
                </a:moveTo>
                <a:cubicBezTo>
                  <a:pt x="530241" y="2023009"/>
                  <a:pt x="511824" y="2035108"/>
                  <a:pt x="507801" y="2054128"/>
                </a:cubicBezTo>
                <a:cubicBezTo>
                  <a:pt x="507790" y="2054186"/>
                  <a:pt x="507775" y="2054241"/>
                  <a:pt x="507763" y="2054299"/>
                </a:cubicBezTo>
                <a:cubicBezTo>
                  <a:pt x="503583" y="2073500"/>
                  <a:pt x="515491" y="2092513"/>
                  <a:pt x="534361" y="2096763"/>
                </a:cubicBezTo>
                <a:cubicBezTo>
                  <a:pt x="553231" y="2101018"/>
                  <a:pt x="571915" y="2088899"/>
                  <a:pt x="576092" y="2069697"/>
                </a:cubicBezTo>
                <a:cubicBezTo>
                  <a:pt x="580272" y="2050495"/>
                  <a:pt x="568364" y="2031486"/>
                  <a:pt x="549494" y="2027233"/>
                </a:cubicBezTo>
                <a:cubicBezTo>
                  <a:pt x="549308" y="2027187"/>
                  <a:pt x="549122" y="2027146"/>
                  <a:pt x="548932" y="2027104"/>
                </a:cubicBezTo>
                <a:close/>
                <a:moveTo>
                  <a:pt x="665267" y="1949197"/>
                </a:moveTo>
                <a:cubicBezTo>
                  <a:pt x="651698" y="1945534"/>
                  <a:pt x="637779" y="1953763"/>
                  <a:pt x="634183" y="1967570"/>
                </a:cubicBezTo>
                <a:cubicBezTo>
                  <a:pt x="630587" y="1981378"/>
                  <a:pt x="638669" y="1995538"/>
                  <a:pt x="652239" y="1999201"/>
                </a:cubicBezTo>
                <a:cubicBezTo>
                  <a:pt x="652432" y="1999254"/>
                  <a:pt x="652622" y="1999307"/>
                  <a:pt x="652815" y="1999356"/>
                </a:cubicBezTo>
                <a:cubicBezTo>
                  <a:pt x="666165" y="2002814"/>
                  <a:pt x="679741" y="1994602"/>
                  <a:pt x="683136" y="1981018"/>
                </a:cubicBezTo>
                <a:cubicBezTo>
                  <a:pt x="683162" y="1980919"/>
                  <a:pt x="683192" y="1980817"/>
                  <a:pt x="683218" y="1980719"/>
                </a:cubicBezTo>
                <a:cubicBezTo>
                  <a:pt x="686814" y="1966968"/>
                  <a:pt x="678777" y="1952857"/>
                  <a:pt x="665267" y="1949197"/>
                </a:cubicBezTo>
                <a:close/>
                <a:moveTo>
                  <a:pt x="228772" y="1938495"/>
                </a:moveTo>
                <a:cubicBezTo>
                  <a:pt x="235455" y="1937396"/>
                  <a:pt x="242460" y="1937610"/>
                  <a:pt x="249450" y="1939349"/>
                </a:cubicBezTo>
                <a:cubicBezTo>
                  <a:pt x="276939" y="1946186"/>
                  <a:pt x="294042" y="1974101"/>
                  <a:pt x="287978" y="2002227"/>
                </a:cubicBezTo>
                <a:cubicBezTo>
                  <a:pt x="281812" y="2030835"/>
                  <a:pt x="254022" y="2048942"/>
                  <a:pt x="225906" y="2042665"/>
                </a:cubicBezTo>
                <a:cubicBezTo>
                  <a:pt x="197791" y="2036392"/>
                  <a:pt x="179999" y="2008111"/>
                  <a:pt x="186166" y="1979503"/>
                </a:cubicBezTo>
                <a:cubicBezTo>
                  <a:pt x="186254" y="1979089"/>
                  <a:pt x="186348" y="1978681"/>
                  <a:pt x="186446" y="1978267"/>
                </a:cubicBezTo>
                <a:cubicBezTo>
                  <a:pt x="191575" y="1956931"/>
                  <a:pt x="208722" y="1941796"/>
                  <a:pt x="228772" y="1938495"/>
                </a:cubicBezTo>
                <a:close/>
                <a:moveTo>
                  <a:pt x="778808" y="1874193"/>
                </a:moveTo>
                <a:cubicBezTo>
                  <a:pt x="768429" y="1870989"/>
                  <a:pt x="757455" y="1876913"/>
                  <a:pt x="754238" y="1887452"/>
                </a:cubicBezTo>
                <a:lnTo>
                  <a:pt x="754982" y="1887452"/>
                </a:lnTo>
                <a:cubicBezTo>
                  <a:pt x="753471" y="1896304"/>
                  <a:pt x="757924" y="1905097"/>
                  <a:pt x="765887" y="1908987"/>
                </a:cubicBezTo>
                <a:cubicBezTo>
                  <a:pt x="775706" y="1913783"/>
                  <a:pt x="787492" y="1909570"/>
                  <a:pt x="792209" y="1899574"/>
                </a:cubicBezTo>
                <a:cubicBezTo>
                  <a:pt x="795135" y="1888827"/>
                  <a:pt x="789231" y="1877641"/>
                  <a:pt x="778808" y="1874193"/>
                </a:cubicBezTo>
                <a:close/>
                <a:moveTo>
                  <a:pt x="405259" y="1846329"/>
                </a:moveTo>
                <a:cubicBezTo>
                  <a:pt x="412681" y="1845251"/>
                  <a:pt x="420433" y="1845627"/>
                  <a:pt x="428136" y="1847677"/>
                </a:cubicBezTo>
                <a:cubicBezTo>
                  <a:pt x="458848" y="1856064"/>
                  <a:pt x="477104" y="1888149"/>
                  <a:pt x="468959" y="1919427"/>
                </a:cubicBezTo>
                <a:cubicBezTo>
                  <a:pt x="460795" y="1950774"/>
                  <a:pt x="429204" y="1969449"/>
                  <a:pt x="398399" y="1961142"/>
                </a:cubicBezTo>
                <a:cubicBezTo>
                  <a:pt x="367598" y="1952834"/>
                  <a:pt x="349243" y="1920693"/>
                  <a:pt x="357406" y="1889346"/>
                </a:cubicBezTo>
                <a:cubicBezTo>
                  <a:pt x="363674" y="1865887"/>
                  <a:pt x="382992" y="1849564"/>
                  <a:pt x="405259" y="1846329"/>
                </a:cubicBezTo>
                <a:close/>
                <a:moveTo>
                  <a:pt x="611371" y="1803087"/>
                </a:moveTo>
                <a:cubicBezTo>
                  <a:pt x="592873" y="1797386"/>
                  <a:pt x="573337" y="1808019"/>
                  <a:pt x="567734" y="1826842"/>
                </a:cubicBezTo>
                <a:cubicBezTo>
                  <a:pt x="567608" y="1827236"/>
                  <a:pt x="567489" y="1827634"/>
                  <a:pt x="567373" y="1828032"/>
                </a:cubicBezTo>
                <a:cubicBezTo>
                  <a:pt x="562143" y="1846529"/>
                  <a:pt x="572638" y="1865840"/>
                  <a:pt x="590815" y="1871163"/>
                </a:cubicBezTo>
                <a:cubicBezTo>
                  <a:pt x="590904" y="1871189"/>
                  <a:pt x="590989" y="1871220"/>
                  <a:pt x="591079" y="1871246"/>
                </a:cubicBezTo>
                <a:cubicBezTo>
                  <a:pt x="609573" y="1876947"/>
                  <a:pt x="629110" y="1866314"/>
                  <a:pt x="634712" y="1847491"/>
                </a:cubicBezTo>
                <a:cubicBezTo>
                  <a:pt x="640319" y="1828672"/>
                  <a:pt x="629865" y="1808792"/>
                  <a:pt x="611371" y="1803087"/>
                </a:cubicBezTo>
                <a:close/>
                <a:moveTo>
                  <a:pt x="169786" y="1795401"/>
                </a:moveTo>
                <a:cubicBezTo>
                  <a:pt x="192307" y="1801598"/>
                  <a:pt x="205688" y="1825134"/>
                  <a:pt x="199744" y="1848089"/>
                </a:cubicBezTo>
                <a:cubicBezTo>
                  <a:pt x="193772" y="1871155"/>
                  <a:pt x="170558" y="1884925"/>
                  <a:pt x="147893" y="1878845"/>
                </a:cubicBezTo>
                <a:cubicBezTo>
                  <a:pt x="125229" y="1872769"/>
                  <a:pt x="111697" y="1849146"/>
                  <a:pt x="117669" y="1826085"/>
                </a:cubicBezTo>
                <a:cubicBezTo>
                  <a:pt x="117693" y="1825994"/>
                  <a:pt x="117717" y="1825903"/>
                  <a:pt x="117740" y="1825812"/>
                </a:cubicBezTo>
                <a:cubicBezTo>
                  <a:pt x="123859" y="1802792"/>
                  <a:pt x="147161" y="1789173"/>
                  <a:pt x="169786" y="1795401"/>
                </a:cubicBezTo>
                <a:close/>
                <a:moveTo>
                  <a:pt x="731902" y="1732897"/>
                </a:moveTo>
                <a:cubicBezTo>
                  <a:pt x="718650" y="1728344"/>
                  <a:pt x="704254" y="1735416"/>
                  <a:pt x="699516" y="1748807"/>
                </a:cubicBezTo>
                <a:cubicBezTo>
                  <a:pt x="699400" y="1749121"/>
                  <a:pt x="699292" y="1749436"/>
                  <a:pt x="699192" y="1749754"/>
                </a:cubicBezTo>
                <a:cubicBezTo>
                  <a:pt x="694910" y="1763078"/>
                  <a:pt x="702058" y="1777412"/>
                  <a:pt x="715151" y="1781764"/>
                </a:cubicBezTo>
                <a:cubicBezTo>
                  <a:pt x="715225" y="1781791"/>
                  <a:pt x="715296" y="1781817"/>
                  <a:pt x="715370" y="1781843"/>
                </a:cubicBezTo>
                <a:cubicBezTo>
                  <a:pt x="728593" y="1786465"/>
                  <a:pt x="742992" y="1779309"/>
                  <a:pt x="747538" y="1765854"/>
                </a:cubicBezTo>
                <a:cubicBezTo>
                  <a:pt x="751803" y="1752384"/>
                  <a:pt x="744921" y="1737875"/>
                  <a:pt x="731902" y="1732897"/>
                </a:cubicBezTo>
                <a:close/>
                <a:moveTo>
                  <a:pt x="297996" y="1689898"/>
                </a:moveTo>
                <a:cubicBezTo>
                  <a:pt x="304765" y="1689196"/>
                  <a:pt x="311780" y="1689828"/>
                  <a:pt x="318691" y="1691986"/>
                </a:cubicBezTo>
                <a:cubicBezTo>
                  <a:pt x="318749" y="1692004"/>
                  <a:pt x="318806" y="1692023"/>
                  <a:pt x="318864" y="1692039"/>
                </a:cubicBezTo>
                <a:cubicBezTo>
                  <a:pt x="346549" y="1700786"/>
                  <a:pt x="362026" y="1730715"/>
                  <a:pt x="353431" y="1758887"/>
                </a:cubicBezTo>
                <a:cubicBezTo>
                  <a:pt x="344836" y="1787060"/>
                  <a:pt x="315425" y="1802807"/>
                  <a:pt x="287739" y="1794060"/>
                </a:cubicBezTo>
                <a:cubicBezTo>
                  <a:pt x="260054" y="1785317"/>
                  <a:pt x="244578" y="1755388"/>
                  <a:pt x="253173" y="1727215"/>
                </a:cubicBezTo>
                <a:cubicBezTo>
                  <a:pt x="259603" y="1706137"/>
                  <a:pt x="277691" y="1692005"/>
                  <a:pt x="297996" y="1689898"/>
                </a:cubicBezTo>
                <a:close/>
                <a:moveTo>
                  <a:pt x="851771" y="1666984"/>
                </a:moveTo>
                <a:lnTo>
                  <a:pt x="851771" y="1667363"/>
                </a:lnTo>
                <a:cubicBezTo>
                  <a:pt x="841698" y="1663488"/>
                  <a:pt x="830433" y="1668546"/>
                  <a:pt x="826457" y="1678727"/>
                </a:cubicBezTo>
                <a:cubicBezTo>
                  <a:pt x="826338" y="1679012"/>
                  <a:pt x="826230" y="1679295"/>
                  <a:pt x="826126" y="1679584"/>
                </a:cubicBezTo>
                <a:cubicBezTo>
                  <a:pt x="822440" y="1689796"/>
                  <a:pt x="827589" y="1701115"/>
                  <a:pt x="837625" y="1704865"/>
                </a:cubicBezTo>
                <a:cubicBezTo>
                  <a:pt x="847903" y="1708839"/>
                  <a:pt x="859407" y="1703581"/>
                  <a:pt x="863311" y="1693122"/>
                </a:cubicBezTo>
                <a:cubicBezTo>
                  <a:pt x="867216" y="1682663"/>
                  <a:pt x="862049" y="1670959"/>
                  <a:pt x="851771" y="1666984"/>
                </a:cubicBezTo>
                <a:close/>
                <a:moveTo>
                  <a:pt x="483598" y="1609984"/>
                </a:moveTo>
                <a:cubicBezTo>
                  <a:pt x="490990" y="1609649"/>
                  <a:pt x="498568" y="1610784"/>
                  <a:pt x="505939" y="1613572"/>
                </a:cubicBezTo>
                <a:cubicBezTo>
                  <a:pt x="535102" y="1624137"/>
                  <a:pt x="550875" y="1656238"/>
                  <a:pt x="541683" y="1686319"/>
                </a:cubicBezTo>
                <a:cubicBezTo>
                  <a:pt x="532221" y="1717286"/>
                  <a:pt x="499882" y="1734583"/>
                  <a:pt x="469453" y="1724954"/>
                </a:cubicBezTo>
                <a:cubicBezTo>
                  <a:pt x="439025" y="1715328"/>
                  <a:pt x="422024" y="1682417"/>
                  <a:pt x="431486" y="1651454"/>
                </a:cubicBezTo>
                <a:cubicBezTo>
                  <a:pt x="431851" y="1650192"/>
                  <a:pt x="432261" y="1648946"/>
                  <a:pt x="432711" y="1647714"/>
                </a:cubicBezTo>
                <a:cubicBezTo>
                  <a:pt x="440929" y="1625211"/>
                  <a:pt x="461425" y="1610986"/>
                  <a:pt x="483598" y="1609984"/>
                </a:cubicBezTo>
                <a:close/>
                <a:moveTo>
                  <a:pt x="688236" y="1582320"/>
                </a:moveTo>
                <a:cubicBezTo>
                  <a:pt x="670330" y="1575502"/>
                  <a:pt x="650381" y="1584745"/>
                  <a:pt x="643677" y="1602966"/>
                </a:cubicBezTo>
                <a:cubicBezTo>
                  <a:pt x="643639" y="1603060"/>
                  <a:pt x="643602" y="1603158"/>
                  <a:pt x="643564" y="1603254"/>
                </a:cubicBezTo>
                <a:cubicBezTo>
                  <a:pt x="636685" y="1621406"/>
                  <a:pt x="645567" y="1641797"/>
                  <a:pt x="663407" y="1648802"/>
                </a:cubicBezTo>
                <a:cubicBezTo>
                  <a:pt x="664512" y="1649305"/>
                  <a:pt x="665639" y="1649753"/>
                  <a:pt x="666790" y="1650138"/>
                </a:cubicBezTo>
                <a:cubicBezTo>
                  <a:pt x="685138" y="1656301"/>
                  <a:pt x="704928" y="1646157"/>
                  <a:pt x="710985" y="1627482"/>
                </a:cubicBezTo>
                <a:cubicBezTo>
                  <a:pt x="717042" y="1608807"/>
                  <a:pt x="707072" y="1588673"/>
                  <a:pt x="688720" y="1582509"/>
                </a:cubicBezTo>
                <a:cubicBezTo>
                  <a:pt x="688560" y="1582446"/>
                  <a:pt x="688396" y="1582385"/>
                  <a:pt x="688236" y="1582320"/>
                </a:cubicBezTo>
                <a:close/>
                <a:moveTo>
                  <a:pt x="247079" y="1543704"/>
                </a:moveTo>
                <a:cubicBezTo>
                  <a:pt x="269572" y="1550406"/>
                  <a:pt x="282467" y="1574395"/>
                  <a:pt x="275881" y="1597284"/>
                </a:cubicBezTo>
                <a:cubicBezTo>
                  <a:pt x="275477" y="1598689"/>
                  <a:pt x="275002" y="1600067"/>
                  <a:pt x="274461" y="1601424"/>
                </a:cubicBezTo>
                <a:cubicBezTo>
                  <a:pt x="265627" y="1623516"/>
                  <a:pt x="240868" y="1634138"/>
                  <a:pt x="219159" y="1625149"/>
                </a:cubicBezTo>
                <a:cubicBezTo>
                  <a:pt x="197449" y="1616160"/>
                  <a:pt x="187011" y="1590965"/>
                  <a:pt x="195844" y="1568873"/>
                </a:cubicBezTo>
                <a:cubicBezTo>
                  <a:pt x="204050" y="1548353"/>
                  <a:pt x="226184" y="1537476"/>
                  <a:pt x="247079" y="1543704"/>
                </a:cubicBezTo>
                <a:close/>
                <a:moveTo>
                  <a:pt x="794979" y="1524118"/>
                </a:moveTo>
                <a:cubicBezTo>
                  <a:pt x="788952" y="1526532"/>
                  <a:pt x="783829" y="1531287"/>
                  <a:pt x="781041" y="1537811"/>
                </a:cubicBezTo>
                <a:cubicBezTo>
                  <a:pt x="775498" y="1550781"/>
                  <a:pt x="781264" y="1565872"/>
                  <a:pt x="793963" y="1571619"/>
                </a:cubicBezTo>
                <a:cubicBezTo>
                  <a:pt x="806734" y="1577404"/>
                  <a:pt x="821696" y="1571554"/>
                  <a:pt x="827381" y="1558558"/>
                </a:cubicBezTo>
                <a:cubicBezTo>
                  <a:pt x="833065" y="1545560"/>
                  <a:pt x="827317" y="1530336"/>
                  <a:pt x="814545" y="1524552"/>
                </a:cubicBezTo>
                <a:cubicBezTo>
                  <a:pt x="814481" y="1524522"/>
                  <a:pt x="814415" y="1524495"/>
                  <a:pt x="814351" y="1524465"/>
                </a:cubicBezTo>
                <a:cubicBezTo>
                  <a:pt x="807941" y="1521628"/>
                  <a:pt x="801008" y="1521702"/>
                  <a:pt x="794979" y="1524118"/>
                </a:cubicBezTo>
                <a:close/>
                <a:moveTo>
                  <a:pt x="923776" y="1462084"/>
                </a:moveTo>
                <a:cubicBezTo>
                  <a:pt x="919008" y="1463792"/>
                  <a:pt x="914870" y="1467319"/>
                  <a:pt x="912450" y="1472277"/>
                </a:cubicBezTo>
                <a:cubicBezTo>
                  <a:pt x="907722" y="1482735"/>
                  <a:pt x="912223" y="1495119"/>
                  <a:pt x="922501" y="1499929"/>
                </a:cubicBezTo>
                <a:cubicBezTo>
                  <a:pt x="932779" y="1504740"/>
                  <a:pt x="944949" y="1500160"/>
                  <a:pt x="949676" y="1489702"/>
                </a:cubicBezTo>
                <a:cubicBezTo>
                  <a:pt x="954031" y="1479640"/>
                  <a:pt x="949959" y="1467867"/>
                  <a:pt x="940370" y="1462806"/>
                </a:cubicBezTo>
                <a:lnTo>
                  <a:pt x="938880" y="1462806"/>
                </a:lnTo>
                <a:cubicBezTo>
                  <a:pt x="933942" y="1460486"/>
                  <a:pt x="928544" y="1460375"/>
                  <a:pt x="923776" y="1462084"/>
                </a:cubicBezTo>
                <a:close/>
                <a:moveTo>
                  <a:pt x="385424" y="1446993"/>
                </a:moveTo>
                <a:cubicBezTo>
                  <a:pt x="392192" y="1446822"/>
                  <a:pt x="399106" y="1447999"/>
                  <a:pt x="405800" y="1450684"/>
                </a:cubicBezTo>
                <a:cubicBezTo>
                  <a:pt x="405898" y="1450721"/>
                  <a:pt x="405994" y="1450760"/>
                  <a:pt x="406095" y="1450802"/>
                </a:cubicBezTo>
                <a:cubicBezTo>
                  <a:pt x="433076" y="1461582"/>
                  <a:pt x="446358" y="1492584"/>
                  <a:pt x="435760" y="1520040"/>
                </a:cubicBezTo>
                <a:cubicBezTo>
                  <a:pt x="425162" y="1547496"/>
                  <a:pt x="394700" y="1561016"/>
                  <a:pt x="367715" y="1550231"/>
                </a:cubicBezTo>
                <a:cubicBezTo>
                  <a:pt x="340733" y="1539447"/>
                  <a:pt x="327451" y="1508445"/>
                  <a:pt x="338049" y="1480989"/>
                </a:cubicBezTo>
                <a:cubicBezTo>
                  <a:pt x="338100" y="1480852"/>
                  <a:pt x="338152" y="1480716"/>
                  <a:pt x="338205" y="1480580"/>
                </a:cubicBezTo>
                <a:cubicBezTo>
                  <a:pt x="346120" y="1460144"/>
                  <a:pt x="365120" y="1447505"/>
                  <a:pt x="385424" y="1446993"/>
                </a:cubicBezTo>
                <a:close/>
                <a:moveTo>
                  <a:pt x="573688" y="1383919"/>
                </a:moveTo>
                <a:cubicBezTo>
                  <a:pt x="581012" y="1383872"/>
                  <a:pt x="588458" y="1385242"/>
                  <a:pt x="595654" y="1388180"/>
                </a:cubicBezTo>
                <a:cubicBezTo>
                  <a:pt x="624952" y="1401257"/>
                  <a:pt x="638286" y="1436024"/>
                  <a:pt x="625435" y="1465836"/>
                </a:cubicBezTo>
                <a:cubicBezTo>
                  <a:pt x="612585" y="1495648"/>
                  <a:pt x="578419" y="1509218"/>
                  <a:pt x="549122" y="1496141"/>
                </a:cubicBezTo>
                <a:cubicBezTo>
                  <a:pt x="520755" y="1483178"/>
                  <a:pt x="507585" y="1449672"/>
                  <a:pt x="519341" y="1420379"/>
                </a:cubicBezTo>
                <a:lnTo>
                  <a:pt x="521202" y="1418485"/>
                </a:lnTo>
                <a:cubicBezTo>
                  <a:pt x="530863" y="1396950"/>
                  <a:pt x="551720" y="1384059"/>
                  <a:pt x="573688" y="1383919"/>
                </a:cubicBezTo>
                <a:close/>
                <a:moveTo>
                  <a:pt x="756189" y="1369822"/>
                </a:moveTo>
                <a:cubicBezTo>
                  <a:pt x="747825" y="1373078"/>
                  <a:pt x="740682" y="1379581"/>
                  <a:pt x="736742" y="1388559"/>
                </a:cubicBezTo>
                <a:lnTo>
                  <a:pt x="736370" y="1387044"/>
                </a:lnTo>
                <a:cubicBezTo>
                  <a:pt x="736329" y="1387127"/>
                  <a:pt x="736287" y="1387214"/>
                  <a:pt x="736251" y="1387298"/>
                </a:cubicBezTo>
                <a:cubicBezTo>
                  <a:pt x="727923" y="1405044"/>
                  <a:pt x="735308" y="1426300"/>
                  <a:pt x="752750" y="1434774"/>
                </a:cubicBezTo>
                <a:cubicBezTo>
                  <a:pt x="753300" y="1435062"/>
                  <a:pt x="753862" y="1435334"/>
                  <a:pt x="754428" y="1435592"/>
                </a:cubicBezTo>
                <a:cubicBezTo>
                  <a:pt x="772074" y="1443608"/>
                  <a:pt x="792768" y="1435550"/>
                  <a:pt x="800645" y="1417594"/>
                </a:cubicBezTo>
                <a:cubicBezTo>
                  <a:pt x="808525" y="1399639"/>
                  <a:pt x="800607" y="1378581"/>
                  <a:pt x="782962" y="1370562"/>
                </a:cubicBezTo>
                <a:cubicBezTo>
                  <a:pt x="774138" y="1366554"/>
                  <a:pt x="764553" y="1366564"/>
                  <a:pt x="756189" y="1369822"/>
                </a:cubicBezTo>
                <a:close/>
                <a:moveTo>
                  <a:pt x="893740" y="1319185"/>
                </a:moveTo>
                <a:cubicBezTo>
                  <a:pt x="887482" y="1321103"/>
                  <a:pt x="881937" y="1325437"/>
                  <a:pt x="878574" y="1331737"/>
                </a:cubicBezTo>
                <a:cubicBezTo>
                  <a:pt x="872175" y="1344159"/>
                  <a:pt x="876717" y="1359508"/>
                  <a:pt x="888793" y="1366270"/>
                </a:cubicBezTo>
                <a:cubicBezTo>
                  <a:pt x="901040" y="1373126"/>
                  <a:pt x="916433" y="1368580"/>
                  <a:pt x="923171" y="1356117"/>
                </a:cubicBezTo>
                <a:cubicBezTo>
                  <a:pt x="929909" y="1343651"/>
                  <a:pt x="925442" y="1327987"/>
                  <a:pt x="913194" y="1321131"/>
                </a:cubicBezTo>
                <a:cubicBezTo>
                  <a:pt x="906973" y="1317767"/>
                  <a:pt x="899999" y="1317268"/>
                  <a:pt x="893740" y="1319185"/>
                </a:cubicBezTo>
                <a:close/>
                <a:moveTo>
                  <a:pt x="315633" y="1294405"/>
                </a:moveTo>
                <a:cubicBezTo>
                  <a:pt x="325737" y="1290360"/>
                  <a:pt x="337358" y="1290237"/>
                  <a:pt x="348100" y="1294993"/>
                </a:cubicBezTo>
                <a:cubicBezTo>
                  <a:pt x="348105" y="1294997"/>
                  <a:pt x="348110" y="1294997"/>
                  <a:pt x="348116" y="1295001"/>
                </a:cubicBezTo>
                <a:cubicBezTo>
                  <a:pt x="369603" y="1304528"/>
                  <a:pt x="379433" y="1329972"/>
                  <a:pt x="370073" y="1351838"/>
                </a:cubicBezTo>
                <a:cubicBezTo>
                  <a:pt x="360711" y="1373702"/>
                  <a:pt x="335703" y="1383706"/>
                  <a:pt x="314216" y="1374179"/>
                </a:cubicBezTo>
                <a:cubicBezTo>
                  <a:pt x="292729" y="1364656"/>
                  <a:pt x="282900" y="1339208"/>
                  <a:pt x="292261" y="1317343"/>
                </a:cubicBezTo>
                <a:cubicBezTo>
                  <a:pt x="296940" y="1306415"/>
                  <a:pt x="305529" y="1298449"/>
                  <a:pt x="315633" y="1294405"/>
                </a:cubicBezTo>
                <a:close/>
                <a:moveTo>
                  <a:pt x="1023386" y="1268511"/>
                </a:moveTo>
                <a:cubicBezTo>
                  <a:pt x="1018681" y="1270379"/>
                  <a:pt x="1014678" y="1274074"/>
                  <a:pt x="1012491" y="1279151"/>
                </a:cubicBezTo>
                <a:cubicBezTo>
                  <a:pt x="1008117" y="1289307"/>
                  <a:pt x="1012660" y="1301149"/>
                  <a:pt x="1022639" y="1305600"/>
                </a:cubicBezTo>
                <a:cubicBezTo>
                  <a:pt x="1023845" y="1306516"/>
                  <a:pt x="1025149" y="1307289"/>
                  <a:pt x="1026526" y="1307902"/>
                </a:cubicBezTo>
                <a:cubicBezTo>
                  <a:pt x="1036507" y="1312354"/>
                  <a:pt x="1048143" y="1307732"/>
                  <a:pt x="1052517" y="1297577"/>
                </a:cubicBezTo>
                <a:cubicBezTo>
                  <a:pt x="1056891" y="1287420"/>
                  <a:pt x="1052350" y="1275579"/>
                  <a:pt x="1042369" y="1271128"/>
                </a:cubicBezTo>
                <a:cubicBezTo>
                  <a:pt x="1041163" y="1270211"/>
                  <a:pt x="1039861" y="1269438"/>
                  <a:pt x="1038483" y="1268825"/>
                </a:cubicBezTo>
                <a:cubicBezTo>
                  <a:pt x="1033493" y="1266599"/>
                  <a:pt x="1028089" y="1266642"/>
                  <a:pt x="1023386" y="1268511"/>
                </a:cubicBezTo>
                <a:close/>
                <a:moveTo>
                  <a:pt x="494304" y="1209565"/>
                </a:moveTo>
                <a:cubicBezTo>
                  <a:pt x="501097" y="1210169"/>
                  <a:pt x="507885" y="1212138"/>
                  <a:pt x="514289" y="1215591"/>
                </a:cubicBezTo>
                <a:cubicBezTo>
                  <a:pt x="539904" y="1229402"/>
                  <a:pt x="549665" y="1261729"/>
                  <a:pt x="536092" y="1287795"/>
                </a:cubicBezTo>
                <a:cubicBezTo>
                  <a:pt x="523272" y="1312418"/>
                  <a:pt x="494004" y="1322873"/>
                  <a:pt x="468873" y="1311808"/>
                </a:cubicBezTo>
                <a:cubicBezTo>
                  <a:pt x="442267" y="1300096"/>
                  <a:pt x="430027" y="1268655"/>
                  <a:pt x="441537" y="1241580"/>
                </a:cubicBezTo>
                <a:cubicBezTo>
                  <a:pt x="442085" y="1240288"/>
                  <a:pt x="442684" y="1239020"/>
                  <a:pt x="443331" y="1237777"/>
                </a:cubicBezTo>
                <a:cubicBezTo>
                  <a:pt x="453511" y="1218228"/>
                  <a:pt x="473927" y="1207754"/>
                  <a:pt x="494304" y="1209565"/>
                </a:cubicBezTo>
                <a:close/>
                <a:moveTo>
                  <a:pt x="865957" y="1162840"/>
                </a:moveTo>
                <a:cubicBezTo>
                  <a:pt x="857300" y="1165205"/>
                  <a:pt x="849530" y="1170931"/>
                  <a:pt x="844699" y="1179455"/>
                </a:cubicBezTo>
                <a:cubicBezTo>
                  <a:pt x="844616" y="1179596"/>
                  <a:pt x="844534" y="1179740"/>
                  <a:pt x="844456" y="1179884"/>
                </a:cubicBezTo>
                <a:cubicBezTo>
                  <a:pt x="834974" y="1196778"/>
                  <a:pt x="840752" y="1218295"/>
                  <a:pt x="857355" y="1227943"/>
                </a:cubicBezTo>
                <a:cubicBezTo>
                  <a:pt x="857426" y="1227986"/>
                  <a:pt x="857496" y="1228027"/>
                  <a:pt x="857567" y="1228069"/>
                </a:cubicBezTo>
                <a:cubicBezTo>
                  <a:pt x="874301" y="1237914"/>
                  <a:pt x="895705" y="1232087"/>
                  <a:pt x="905377" y="1215064"/>
                </a:cubicBezTo>
                <a:cubicBezTo>
                  <a:pt x="915041" y="1198014"/>
                  <a:pt x="909289" y="1176220"/>
                  <a:pt x="892534" y="1166387"/>
                </a:cubicBezTo>
                <a:cubicBezTo>
                  <a:pt x="884156" y="1161470"/>
                  <a:pt x="874613" y="1160475"/>
                  <a:pt x="865957" y="1162840"/>
                </a:cubicBezTo>
                <a:close/>
                <a:moveTo>
                  <a:pt x="682039" y="1162141"/>
                </a:moveTo>
                <a:cubicBezTo>
                  <a:pt x="689503" y="1162833"/>
                  <a:pt x="696958" y="1165026"/>
                  <a:pt x="703983" y="1168849"/>
                </a:cubicBezTo>
                <a:cubicBezTo>
                  <a:pt x="732022" y="1184108"/>
                  <a:pt x="742646" y="1219579"/>
                  <a:pt x="727737" y="1248157"/>
                </a:cubicBezTo>
                <a:cubicBezTo>
                  <a:pt x="712790" y="1276798"/>
                  <a:pt x="677861" y="1287693"/>
                  <a:pt x="649714" y="1272484"/>
                </a:cubicBezTo>
                <a:cubicBezTo>
                  <a:pt x="621568" y="1257278"/>
                  <a:pt x="610865" y="1221734"/>
                  <a:pt x="625808" y="1193093"/>
                </a:cubicBezTo>
                <a:cubicBezTo>
                  <a:pt x="625833" y="1193040"/>
                  <a:pt x="625863" y="1192986"/>
                  <a:pt x="625889" y="1192934"/>
                </a:cubicBezTo>
                <a:cubicBezTo>
                  <a:pt x="637160" y="1171489"/>
                  <a:pt x="659645" y="1160062"/>
                  <a:pt x="682039" y="1162141"/>
                </a:cubicBezTo>
                <a:close/>
                <a:moveTo>
                  <a:pt x="1009093" y="1119102"/>
                </a:moveTo>
                <a:cubicBezTo>
                  <a:pt x="1003257" y="1120350"/>
                  <a:pt x="997851" y="1123688"/>
                  <a:pt x="994039" y="1128866"/>
                </a:cubicBezTo>
                <a:cubicBezTo>
                  <a:pt x="985655" y="1140248"/>
                  <a:pt x="987926" y="1156394"/>
                  <a:pt x="999117" y="1164925"/>
                </a:cubicBezTo>
                <a:cubicBezTo>
                  <a:pt x="1010302" y="1173455"/>
                  <a:pt x="1026169" y="1171141"/>
                  <a:pt x="1034553" y="1159757"/>
                </a:cubicBezTo>
                <a:cubicBezTo>
                  <a:pt x="1035036" y="1159076"/>
                  <a:pt x="1035490" y="1158371"/>
                  <a:pt x="1035907" y="1157644"/>
                </a:cubicBezTo>
                <a:cubicBezTo>
                  <a:pt x="1043081" y="1145188"/>
                  <a:pt x="1038974" y="1129177"/>
                  <a:pt x="1026735" y="1121876"/>
                </a:cubicBezTo>
                <a:cubicBezTo>
                  <a:pt x="1021198" y="1118696"/>
                  <a:pt x="1014929" y="1117855"/>
                  <a:pt x="1009093" y="1119102"/>
                </a:cubicBezTo>
                <a:close/>
                <a:moveTo>
                  <a:pt x="1141300" y="1082630"/>
                </a:moveTo>
                <a:cubicBezTo>
                  <a:pt x="1136456" y="1083687"/>
                  <a:pt x="1132009" y="1086624"/>
                  <a:pt x="1129106" y="1091193"/>
                </a:cubicBezTo>
                <a:cubicBezTo>
                  <a:pt x="1123579" y="1100179"/>
                  <a:pt x="1125868" y="1111990"/>
                  <a:pt x="1134337" y="1118164"/>
                </a:cubicBezTo>
                <a:cubicBezTo>
                  <a:pt x="1143194" y="1124623"/>
                  <a:pt x="1155519" y="1122555"/>
                  <a:pt x="1161866" y="1113543"/>
                </a:cubicBezTo>
                <a:cubicBezTo>
                  <a:pt x="1167837" y="1104421"/>
                  <a:pt x="1165517" y="1092113"/>
                  <a:pt x="1156654" y="1085889"/>
                </a:cubicBezTo>
                <a:cubicBezTo>
                  <a:pt x="1156397" y="1085704"/>
                  <a:pt x="1156137" y="1085522"/>
                  <a:pt x="1155873" y="1085348"/>
                </a:cubicBezTo>
                <a:cubicBezTo>
                  <a:pt x="1151385" y="1082395"/>
                  <a:pt x="1146145" y="1081572"/>
                  <a:pt x="1141300" y="1082630"/>
                </a:cubicBezTo>
                <a:close/>
                <a:moveTo>
                  <a:pt x="431965" y="1053942"/>
                </a:moveTo>
                <a:cubicBezTo>
                  <a:pt x="442336" y="1050721"/>
                  <a:pt x="453913" y="1051520"/>
                  <a:pt x="464245" y="1057100"/>
                </a:cubicBezTo>
                <a:cubicBezTo>
                  <a:pt x="464279" y="1057119"/>
                  <a:pt x="464309" y="1057134"/>
                  <a:pt x="464342" y="1057154"/>
                </a:cubicBezTo>
                <a:cubicBezTo>
                  <a:pt x="485018" y="1068385"/>
                  <a:pt x="492828" y="1094549"/>
                  <a:pt x="481786" y="1115588"/>
                </a:cubicBezTo>
                <a:cubicBezTo>
                  <a:pt x="470746" y="1136628"/>
                  <a:pt x="445037" y="1144575"/>
                  <a:pt x="424362" y="1133339"/>
                </a:cubicBezTo>
                <a:cubicBezTo>
                  <a:pt x="403686" y="1122103"/>
                  <a:pt x="395876" y="1095943"/>
                  <a:pt x="406917" y="1074905"/>
                </a:cubicBezTo>
                <a:cubicBezTo>
                  <a:pt x="412427" y="1064404"/>
                  <a:pt x="421593" y="1057163"/>
                  <a:pt x="431965" y="1053942"/>
                </a:cubicBezTo>
                <a:close/>
                <a:moveTo>
                  <a:pt x="613301" y="984365"/>
                </a:moveTo>
                <a:cubicBezTo>
                  <a:pt x="620015" y="985251"/>
                  <a:pt x="626669" y="987491"/>
                  <a:pt x="632881" y="991187"/>
                </a:cubicBezTo>
                <a:cubicBezTo>
                  <a:pt x="657357" y="1006132"/>
                  <a:pt x="665610" y="1038243"/>
                  <a:pt x="651457" y="1063467"/>
                </a:cubicBezTo>
                <a:cubicBezTo>
                  <a:pt x="637087" y="1089087"/>
                  <a:pt x="605028" y="1097997"/>
                  <a:pt x="579851" y="1083374"/>
                </a:cubicBezTo>
                <a:cubicBezTo>
                  <a:pt x="554676" y="1068749"/>
                  <a:pt x="545916" y="1036125"/>
                  <a:pt x="560290" y="1010507"/>
                </a:cubicBezTo>
                <a:lnTo>
                  <a:pt x="561406" y="1010507"/>
                </a:lnTo>
                <a:cubicBezTo>
                  <a:pt x="561466" y="1010404"/>
                  <a:pt x="561526" y="1010298"/>
                  <a:pt x="561581" y="1010196"/>
                </a:cubicBezTo>
                <a:cubicBezTo>
                  <a:pt x="572481" y="991235"/>
                  <a:pt x="593160" y="981706"/>
                  <a:pt x="613301" y="984365"/>
                </a:cubicBezTo>
                <a:close/>
                <a:moveTo>
                  <a:pt x="989677" y="962678"/>
                </a:moveTo>
                <a:cubicBezTo>
                  <a:pt x="981085" y="964440"/>
                  <a:pt x="973153" y="969537"/>
                  <a:pt x="967917" y="977550"/>
                </a:cubicBezTo>
                <a:cubicBezTo>
                  <a:pt x="967746" y="977793"/>
                  <a:pt x="967582" y="978039"/>
                  <a:pt x="967418" y="978285"/>
                </a:cubicBezTo>
                <a:cubicBezTo>
                  <a:pt x="956756" y="994437"/>
                  <a:pt x="960978" y="1016325"/>
                  <a:pt x="976852" y="1027174"/>
                </a:cubicBezTo>
                <a:cubicBezTo>
                  <a:pt x="993104" y="1037118"/>
                  <a:pt x="1014107" y="1033042"/>
                  <a:pt x="1025617" y="1017703"/>
                </a:cubicBezTo>
                <a:cubicBezTo>
                  <a:pt x="1025703" y="1017575"/>
                  <a:pt x="1025789" y="1017450"/>
                  <a:pt x="1025871" y="1017322"/>
                </a:cubicBezTo>
                <a:cubicBezTo>
                  <a:pt x="1036492" y="1001142"/>
                  <a:pt x="1032210" y="979266"/>
                  <a:pt x="1016311" y="968458"/>
                </a:cubicBezTo>
                <a:cubicBezTo>
                  <a:pt x="1016010" y="968239"/>
                  <a:pt x="1015704" y="968027"/>
                  <a:pt x="1015399" y="967819"/>
                </a:cubicBezTo>
                <a:cubicBezTo>
                  <a:pt x="1007522" y="962491"/>
                  <a:pt x="998270" y="960916"/>
                  <a:pt x="989677" y="962678"/>
                </a:cubicBezTo>
                <a:close/>
                <a:moveTo>
                  <a:pt x="806850" y="949981"/>
                </a:moveTo>
                <a:cubicBezTo>
                  <a:pt x="814261" y="951199"/>
                  <a:pt x="821560" y="953916"/>
                  <a:pt x="828319" y="958230"/>
                </a:cubicBezTo>
                <a:cubicBezTo>
                  <a:pt x="855356" y="975489"/>
                  <a:pt x="863520" y="1011783"/>
                  <a:pt x="846559" y="1039296"/>
                </a:cubicBezTo>
                <a:cubicBezTo>
                  <a:pt x="829599" y="1066809"/>
                  <a:pt x="793933" y="1075116"/>
                  <a:pt x="766896" y="1057857"/>
                </a:cubicBezTo>
                <a:cubicBezTo>
                  <a:pt x="739857" y="1040599"/>
                  <a:pt x="731694" y="1004305"/>
                  <a:pt x="748654" y="976792"/>
                </a:cubicBezTo>
                <a:cubicBezTo>
                  <a:pt x="761375" y="956158"/>
                  <a:pt x="784617" y="946326"/>
                  <a:pt x="806850" y="949981"/>
                </a:cubicBezTo>
                <a:close/>
                <a:moveTo>
                  <a:pt x="1134118" y="932082"/>
                </a:moveTo>
                <a:cubicBezTo>
                  <a:pt x="1128106" y="932939"/>
                  <a:pt x="1122397" y="935986"/>
                  <a:pt x="1118229" y="941044"/>
                </a:cubicBezTo>
                <a:cubicBezTo>
                  <a:pt x="1109246" y="951947"/>
                  <a:pt x="1110650" y="968193"/>
                  <a:pt x="1121363" y="977334"/>
                </a:cubicBezTo>
                <a:cubicBezTo>
                  <a:pt x="1132077" y="986471"/>
                  <a:pt x="1148044" y="985043"/>
                  <a:pt x="1157026" y="974141"/>
                </a:cubicBezTo>
                <a:cubicBezTo>
                  <a:pt x="1157242" y="973860"/>
                  <a:pt x="1157455" y="973577"/>
                  <a:pt x="1157659" y="973285"/>
                </a:cubicBezTo>
                <a:cubicBezTo>
                  <a:pt x="1166095" y="961417"/>
                  <a:pt x="1163478" y="944840"/>
                  <a:pt x="1151815" y="936260"/>
                </a:cubicBezTo>
                <a:cubicBezTo>
                  <a:pt x="1146441" y="932559"/>
                  <a:pt x="1140129" y="931226"/>
                  <a:pt x="1134118" y="932082"/>
                </a:cubicBezTo>
                <a:close/>
                <a:moveTo>
                  <a:pt x="1272483" y="905687"/>
                </a:moveTo>
                <a:cubicBezTo>
                  <a:pt x="1267504" y="906304"/>
                  <a:pt x="1262755" y="908840"/>
                  <a:pt x="1259399" y="913153"/>
                </a:cubicBezTo>
                <a:cubicBezTo>
                  <a:pt x="1259298" y="913277"/>
                  <a:pt x="1259202" y="913402"/>
                  <a:pt x="1259101" y="913527"/>
                </a:cubicBezTo>
                <a:cubicBezTo>
                  <a:pt x="1252500" y="922085"/>
                  <a:pt x="1253968" y="934468"/>
                  <a:pt x="1262377" y="941184"/>
                </a:cubicBezTo>
                <a:cubicBezTo>
                  <a:pt x="1270909" y="948090"/>
                  <a:pt x="1283324" y="946646"/>
                  <a:pt x="1290110" y="937964"/>
                </a:cubicBezTo>
                <a:cubicBezTo>
                  <a:pt x="1296897" y="929282"/>
                  <a:pt x="1295478" y="916649"/>
                  <a:pt x="1286946" y="909743"/>
                </a:cubicBezTo>
                <a:cubicBezTo>
                  <a:pt x="1282671" y="906375"/>
                  <a:pt x="1277462" y="905071"/>
                  <a:pt x="1272483" y="905687"/>
                </a:cubicBezTo>
                <a:close/>
                <a:moveTo>
                  <a:pt x="565840" y="822814"/>
                </a:moveTo>
                <a:cubicBezTo>
                  <a:pt x="576363" y="820501"/>
                  <a:pt x="587754" y="822273"/>
                  <a:pt x="597516" y="828678"/>
                </a:cubicBezTo>
                <a:cubicBezTo>
                  <a:pt x="598550" y="829291"/>
                  <a:pt x="599563" y="829950"/>
                  <a:pt x="600542" y="830651"/>
                </a:cubicBezTo>
                <a:cubicBezTo>
                  <a:pt x="619732" y="844345"/>
                  <a:pt x="624375" y="871279"/>
                  <a:pt x="610917" y="890803"/>
                </a:cubicBezTo>
                <a:cubicBezTo>
                  <a:pt x="598197" y="910841"/>
                  <a:pt x="572093" y="916891"/>
                  <a:pt x="552100" y="904440"/>
                </a:cubicBezTo>
                <a:cubicBezTo>
                  <a:pt x="552040" y="904402"/>
                  <a:pt x="551984" y="904364"/>
                  <a:pt x="551925" y="904330"/>
                </a:cubicBezTo>
                <a:cubicBezTo>
                  <a:pt x="531960" y="891443"/>
                  <a:pt x="526038" y="864528"/>
                  <a:pt x="538698" y="844209"/>
                </a:cubicBezTo>
                <a:lnTo>
                  <a:pt x="539070" y="841935"/>
                </a:lnTo>
                <a:cubicBezTo>
                  <a:pt x="539167" y="841776"/>
                  <a:pt x="539267" y="841618"/>
                  <a:pt x="539368" y="841463"/>
                </a:cubicBezTo>
                <a:cubicBezTo>
                  <a:pt x="545661" y="831527"/>
                  <a:pt x="555318" y="825128"/>
                  <a:pt x="565840" y="822814"/>
                </a:cubicBezTo>
                <a:close/>
                <a:moveTo>
                  <a:pt x="1128702" y="774799"/>
                </a:moveTo>
                <a:cubicBezTo>
                  <a:pt x="1119955" y="775825"/>
                  <a:pt x="1111590" y="780228"/>
                  <a:pt x="1105654" y="787766"/>
                </a:cubicBezTo>
                <a:lnTo>
                  <a:pt x="1104910" y="787766"/>
                </a:lnTo>
                <a:cubicBezTo>
                  <a:pt x="1104761" y="787952"/>
                  <a:pt x="1104615" y="788137"/>
                  <a:pt x="1104470" y="788327"/>
                </a:cubicBezTo>
                <a:cubicBezTo>
                  <a:pt x="1092718" y="803672"/>
                  <a:pt x="1095414" y="825806"/>
                  <a:pt x="1110494" y="837769"/>
                </a:cubicBezTo>
                <a:cubicBezTo>
                  <a:pt x="1111134" y="838326"/>
                  <a:pt x="1111792" y="838859"/>
                  <a:pt x="1112470" y="839368"/>
                </a:cubicBezTo>
                <a:cubicBezTo>
                  <a:pt x="1128016" y="851054"/>
                  <a:pt x="1149924" y="847702"/>
                  <a:pt x="1161408" y="831882"/>
                </a:cubicBezTo>
                <a:cubicBezTo>
                  <a:pt x="1172888" y="816063"/>
                  <a:pt x="1169594" y="793767"/>
                  <a:pt x="1154048" y="782084"/>
                </a:cubicBezTo>
                <a:cubicBezTo>
                  <a:pt x="1146581" y="776120"/>
                  <a:pt x="1137450" y="773771"/>
                  <a:pt x="1128702" y="774799"/>
                </a:cubicBezTo>
                <a:close/>
                <a:moveTo>
                  <a:pt x="732593" y="767234"/>
                </a:moveTo>
                <a:cubicBezTo>
                  <a:pt x="745771" y="765135"/>
                  <a:pt x="759735" y="768152"/>
                  <a:pt x="771362" y="776781"/>
                </a:cubicBezTo>
                <a:cubicBezTo>
                  <a:pt x="793713" y="793369"/>
                  <a:pt x="799435" y="824832"/>
                  <a:pt x="784396" y="848459"/>
                </a:cubicBezTo>
                <a:cubicBezTo>
                  <a:pt x="768745" y="873044"/>
                  <a:pt x="736477" y="880063"/>
                  <a:pt x="712318" y="864138"/>
                </a:cubicBezTo>
                <a:cubicBezTo>
                  <a:pt x="688161" y="848217"/>
                  <a:pt x="681260" y="815382"/>
                  <a:pt x="696910" y="790796"/>
                </a:cubicBezTo>
                <a:cubicBezTo>
                  <a:pt x="697431" y="789975"/>
                  <a:pt x="697978" y="789168"/>
                  <a:pt x="698544" y="788376"/>
                </a:cubicBezTo>
                <a:cubicBezTo>
                  <a:pt x="707024" y="776546"/>
                  <a:pt x="719415" y="769332"/>
                  <a:pt x="732593" y="767234"/>
                </a:cubicBezTo>
                <a:close/>
                <a:moveTo>
                  <a:pt x="1275475" y="754413"/>
                </a:moveTo>
                <a:cubicBezTo>
                  <a:pt x="1269126" y="755719"/>
                  <a:pt x="1263265" y="759491"/>
                  <a:pt x="1259399" y="765417"/>
                </a:cubicBezTo>
                <a:cubicBezTo>
                  <a:pt x="1257485" y="767027"/>
                  <a:pt x="1255818" y="768913"/>
                  <a:pt x="1254444" y="771019"/>
                </a:cubicBezTo>
                <a:cubicBezTo>
                  <a:pt x="1246712" y="782872"/>
                  <a:pt x="1249887" y="798858"/>
                  <a:pt x="1261536" y="806726"/>
                </a:cubicBezTo>
                <a:cubicBezTo>
                  <a:pt x="1273183" y="814594"/>
                  <a:pt x="1288893" y="811362"/>
                  <a:pt x="1296626" y="799510"/>
                </a:cubicBezTo>
                <a:cubicBezTo>
                  <a:pt x="1298539" y="797899"/>
                  <a:pt x="1300207" y="796009"/>
                  <a:pt x="1301580" y="793907"/>
                </a:cubicBezTo>
                <a:cubicBezTo>
                  <a:pt x="1309312" y="782053"/>
                  <a:pt x="1306136" y="766068"/>
                  <a:pt x="1294488" y="758200"/>
                </a:cubicBezTo>
                <a:cubicBezTo>
                  <a:pt x="1288665" y="754266"/>
                  <a:pt x="1281825" y="753107"/>
                  <a:pt x="1275475" y="754413"/>
                </a:cubicBezTo>
                <a:close/>
                <a:moveTo>
                  <a:pt x="925000" y="746810"/>
                </a:moveTo>
                <a:cubicBezTo>
                  <a:pt x="939602" y="744550"/>
                  <a:pt x="955046" y="747925"/>
                  <a:pt x="967917" y="757462"/>
                </a:cubicBezTo>
                <a:cubicBezTo>
                  <a:pt x="968580" y="757931"/>
                  <a:pt x="969231" y="758416"/>
                  <a:pt x="969872" y="758916"/>
                </a:cubicBezTo>
                <a:cubicBezTo>
                  <a:pt x="995204" y="778591"/>
                  <a:pt x="1000066" y="815438"/>
                  <a:pt x="980730" y="841213"/>
                </a:cubicBezTo>
                <a:cubicBezTo>
                  <a:pt x="961391" y="866991"/>
                  <a:pt x="925185" y="871938"/>
                  <a:pt x="899852" y="852259"/>
                </a:cubicBezTo>
                <a:cubicBezTo>
                  <a:pt x="874520" y="832583"/>
                  <a:pt x="869662" y="795740"/>
                  <a:pt x="888997" y="769962"/>
                </a:cubicBezTo>
                <a:lnTo>
                  <a:pt x="887136" y="769962"/>
                </a:lnTo>
                <a:cubicBezTo>
                  <a:pt x="896639" y="756963"/>
                  <a:pt x="910398" y="749070"/>
                  <a:pt x="925000" y="746810"/>
                </a:cubicBezTo>
                <a:close/>
                <a:moveTo>
                  <a:pt x="1414806" y="739450"/>
                </a:moveTo>
                <a:cubicBezTo>
                  <a:pt x="1409756" y="739453"/>
                  <a:pt x="1404708" y="741416"/>
                  <a:pt x="1400859" y="745339"/>
                </a:cubicBezTo>
                <a:lnTo>
                  <a:pt x="1401975" y="746476"/>
                </a:lnTo>
                <a:cubicBezTo>
                  <a:pt x="1401968" y="746483"/>
                  <a:pt x="1401964" y="746487"/>
                  <a:pt x="1401956" y="746495"/>
                </a:cubicBezTo>
                <a:cubicBezTo>
                  <a:pt x="1394258" y="754340"/>
                  <a:pt x="1394266" y="767049"/>
                  <a:pt x="1401975" y="774887"/>
                </a:cubicBezTo>
                <a:cubicBezTo>
                  <a:pt x="1409994" y="782418"/>
                  <a:pt x="1422494" y="781909"/>
                  <a:pt x="1429895" y="773750"/>
                </a:cubicBezTo>
                <a:cubicBezTo>
                  <a:pt x="1437296" y="765591"/>
                  <a:pt x="1436797" y="752870"/>
                  <a:pt x="1428779" y="745339"/>
                </a:cubicBezTo>
                <a:cubicBezTo>
                  <a:pt x="1428771" y="745332"/>
                  <a:pt x="1428768" y="745328"/>
                  <a:pt x="1428760" y="745321"/>
                </a:cubicBezTo>
                <a:cubicBezTo>
                  <a:pt x="1424905" y="741404"/>
                  <a:pt x="1419854" y="739447"/>
                  <a:pt x="1414806" y="739450"/>
                </a:cubicBezTo>
                <a:close/>
                <a:moveTo>
                  <a:pt x="715673" y="605042"/>
                </a:moveTo>
                <a:cubicBezTo>
                  <a:pt x="726420" y="603442"/>
                  <a:pt x="737766" y="606013"/>
                  <a:pt x="747166" y="613135"/>
                </a:cubicBezTo>
                <a:cubicBezTo>
                  <a:pt x="765872" y="627306"/>
                  <a:pt x="769833" y="654183"/>
                  <a:pt x="756036" y="673317"/>
                </a:cubicBezTo>
                <a:cubicBezTo>
                  <a:pt x="742173" y="692545"/>
                  <a:pt x="715612" y="696696"/>
                  <a:pt x="696716" y="682589"/>
                </a:cubicBezTo>
                <a:cubicBezTo>
                  <a:pt x="677820" y="668483"/>
                  <a:pt x="673741" y="641454"/>
                  <a:pt x="687603" y="622226"/>
                </a:cubicBezTo>
                <a:cubicBezTo>
                  <a:pt x="687663" y="622143"/>
                  <a:pt x="687722" y="622063"/>
                  <a:pt x="687782" y="621980"/>
                </a:cubicBezTo>
                <a:cubicBezTo>
                  <a:pt x="694781" y="612415"/>
                  <a:pt x="704927" y="606643"/>
                  <a:pt x="715673" y="605042"/>
                </a:cubicBezTo>
                <a:close/>
                <a:moveTo>
                  <a:pt x="1281915" y="598172"/>
                </a:moveTo>
                <a:cubicBezTo>
                  <a:pt x="1272959" y="598168"/>
                  <a:pt x="1264002" y="601640"/>
                  <a:pt x="1257165" y="608589"/>
                </a:cubicBezTo>
                <a:cubicBezTo>
                  <a:pt x="1243686" y="622582"/>
                  <a:pt x="1243686" y="644978"/>
                  <a:pt x="1257165" y="658971"/>
                </a:cubicBezTo>
                <a:cubicBezTo>
                  <a:pt x="1270827" y="672862"/>
                  <a:pt x="1292966" y="672862"/>
                  <a:pt x="1306627" y="658971"/>
                </a:cubicBezTo>
                <a:cubicBezTo>
                  <a:pt x="1320301" y="645072"/>
                  <a:pt x="1320313" y="622526"/>
                  <a:pt x="1306654" y="608612"/>
                </a:cubicBezTo>
                <a:cubicBezTo>
                  <a:pt x="1299824" y="601657"/>
                  <a:pt x="1290870" y="598177"/>
                  <a:pt x="1281915" y="598172"/>
                </a:cubicBezTo>
                <a:close/>
                <a:moveTo>
                  <a:pt x="1428406" y="589380"/>
                </a:moveTo>
                <a:cubicBezTo>
                  <a:pt x="1421669" y="589380"/>
                  <a:pt x="1414932" y="591995"/>
                  <a:pt x="1409793" y="597224"/>
                </a:cubicBezTo>
                <a:cubicBezTo>
                  <a:pt x="1409286" y="597698"/>
                  <a:pt x="1408803" y="598194"/>
                  <a:pt x="1408337" y="598706"/>
                </a:cubicBezTo>
                <a:cubicBezTo>
                  <a:pt x="1398860" y="609169"/>
                  <a:pt x="1399515" y="625465"/>
                  <a:pt x="1409793" y="635106"/>
                </a:cubicBezTo>
                <a:cubicBezTo>
                  <a:pt x="1410426" y="635826"/>
                  <a:pt x="1411095" y="636511"/>
                  <a:pt x="1411803" y="637151"/>
                </a:cubicBezTo>
                <a:cubicBezTo>
                  <a:pt x="1422085" y="646481"/>
                  <a:pt x="1437850" y="645564"/>
                  <a:pt x="1447019" y="635106"/>
                </a:cubicBezTo>
                <a:cubicBezTo>
                  <a:pt x="1457297" y="624647"/>
                  <a:pt x="1457297" y="607683"/>
                  <a:pt x="1447019" y="597224"/>
                </a:cubicBezTo>
                <a:cubicBezTo>
                  <a:pt x="1441880" y="591995"/>
                  <a:pt x="1435144" y="589380"/>
                  <a:pt x="1428406" y="589380"/>
                </a:cubicBezTo>
                <a:close/>
                <a:moveTo>
                  <a:pt x="1567679" y="580924"/>
                </a:moveTo>
                <a:cubicBezTo>
                  <a:pt x="1562626" y="580718"/>
                  <a:pt x="1557496" y="582474"/>
                  <a:pt x="1553486" y="586239"/>
                </a:cubicBezTo>
                <a:lnTo>
                  <a:pt x="1552369" y="587376"/>
                </a:lnTo>
                <a:cubicBezTo>
                  <a:pt x="1552363" y="587380"/>
                  <a:pt x="1552359" y="587387"/>
                  <a:pt x="1552351" y="587395"/>
                </a:cubicBezTo>
                <a:cubicBezTo>
                  <a:pt x="1544652" y="595240"/>
                  <a:pt x="1544660" y="607949"/>
                  <a:pt x="1552369" y="615786"/>
                </a:cubicBezTo>
                <a:cubicBezTo>
                  <a:pt x="1552377" y="615791"/>
                  <a:pt x="1552380" y="615798"/>
                  <a:pt x="1552388" y="615806"/>
                </a:cubicBezTo>
                <a:cubicBezTo>
                  <a:pt x="1560098" y="623639"/>
                  <a:pt x="1572591" y="623631"/>
                  <a:pt x="1580289" y="615786"/>
                </a:cubicBezTo>
                <a:cubicBezTo>
                  <a:pt x="1588308" y="608256"/>
                  <a:pt x="1588806" y="595535"/>
                  <a:pt x="1581406" y="587376"/>
                </a:cubicBezTo>
                <a:cubicBezTo>
                  <a:pt x="1577706" y="583296"/>
                  <a:pt x="1572731" y="581130"/>
                  <a:pt x="1567679" y="580924"/>
                </a:cubicBezTo>
                <a:close/>
                <a:moveTo>
                  <a:pt x="881213" y="562808"/>
                </a:moveTo>
                <a:cubicBezTo>
                  <a:pt x="893259" y="561412"/>
                  <a:pt x="905778" y="564246"/>
                  <a:pt x="916474" y="571576"/>
                </a:cubicBezTo>
                <a:cubicBezTo>
                  <a:pt x="940518" y="588054"/>
                  <a:pt x="946884" y="621245"/>
                  <a:pt x="930690" y="645712"/>
                </a:cubicBezTo>
                <a:cubicBezTo>
                  <a:pt x="928647" y="648989"/>
                  <a:pt x="926261" y="652027"/>
                  <a:pt x="923573" y="654777"/>
                </a:cubicBezTo>
                <a:cubicBezTo>
                  <a:pt x="903125" y="675684"/>
                  <a:pt x="869889" y="675767"/>
                  <a:pt x="849344" y="654955"/>
                </a:cubicBezTo>
                <a:cubicBezTo>
                  <a:pt x="828795" y="634147"/>
                  <a:pt x="828717" y="600331"/>
                  <a:pt x="849165" y="579421"/>
                </a:cubicBezTo>
                <a:lnTo>
                  <a:pt x="848793" y="579421"/>
                </a:lnTo>
                <a:cubicBezTo>
                  <a:pt x="857596" y="569831"/>
                  <a:pt x="869168" y="564205"/>
                  <a:pt x="881213" y="562808"/>
                </a:cubicBezTo>
                <a:close/>
                <a:moveTo>
                  <a:pt x="1077915" y="558118"/>
                </a:moveTo>
                <a:cubicBezTo>
                  <a:pt x="1090902" y="557054"/>
                  <a:pt x="1104243" y="560452"/>
                  <a:pt x="1115575" y="568504"/>
                </a:cubicBezTo>
                <a:cubicBezTo>
                  <a:pt x="1141704" y="587069"/>
                  <a:pt x="1148096" y="623670"/>
                  <a:pt x="1129852" y="650258"/>
                </a:cubicBezTo>
                <a:cubicBezTo>
                  <a:pt x="1127744" y="653326"/>
                  <a:pt x="1125354" y="656186"/>
                  <a:pt x="1122716" y="658792"/>
                </a:cubicBezTo>
                <a:cubicBezTo>
                  <a:pt x="1099839" y="681370"/>
                  <a:pt x="1063309" y="680801"/>
                  <a:pt x="1041123" y="657524"/>
                </a:cubicBezTo>
                <a:cubicBezTo>
                  <a:pt x="1018936" y="634245"/>
                  <a:pt x="1019494" y="597073"/>
                  <a:pt x="1042369" y="574496"/>
                </a:cubicBezTo>
                <a:cubicBezTo>
                  <a:pt x="1052290" y="564706"/>
                  <a:pt x="1064926" y="559182"/>
                  <a:pt x="1077915" y="558118"/>
                </a:cubicBezTo>
                <a:close/>
                <a:moveTo>
                  <a:pt x="1733694" y="439307"/>
                </a:moveTo>
                <a:cubicBezTo>
                  <a:pt x="1728675" y="438762"/>
                  <a:pt x="1723458" y="440096"/>
                  <a:pt x="1719143" y="443428"/>
                </a:cubicBezTo>
                <a:cubicBezTo>
                  <a:pt x="1710738" y="450508"/>
                  <a:pt x="1709416" y="463115"/>
                  <a:pt x="1716165" y="471838"/>
                </a:cubicBezTo>
                <a:cubicBezTo>
                  <a:pt x="1716262" y="471964"/>
                  <a:pt x="1716362" y="472088"/>
                  <a:pt x="1716463" y="472214"/>
                </a:cubicBezTo>
                <a:cubicBezTo>
                  <a:pt x="1723264" y="480605"/>
                  <a:pt x="1735467" y="481793"/>
                  <a:pt x="1743713" y="474869"/>
                </a:cubicBezTo>
                <a:cubicBezTo>
                  <a:pt x="1752237" y="467903"/>
                  <a:pt x="1753723" y="455281"/>
                  <a:pt x="1747063" y="446458"/>
                </a:cubicBezTo>
                <a:cubicBezTo>
                  <a:pt x="1743536" y="442274"/>
                  <a:pt x="1738713" y="439851"/>
                  <a:pt x="1733694" y="439307"/>
                </a:cubicBezTo>
                <a:close/>
                <a:moveTo>
                  <a:pt x="1446005" y="431307"/>
                </a:moveTo>
                <a:cubicBezTo>
                  <a:pt x="1437049" y="431371"/>
                  <a:pt x="1428118" y="434910"/>
                  <a:pt x="1421333" y="441913"/>
                </a:cubicBezTo>
                <a:cubicBezTo>
                  <a:pt x="1407898" y="455777"/>
                  <a:pt x="1407898" y="478051"/>
                  <a:pt x="1421333" y="491915"/>
                </a:cubicBezTo>
                <a:cubicBezTo>
                  <a:pt x="1421448" y="492033"/>
                  <a:pt x="1421564" y="492150"/>
                  <a:pt x="1421679" y="492268"/>
                </a:cubicBezTo>
                <a:cubicBezTo>
                  <a:pt x="1435442" y="506075"/>
                  <a:pt x="1457595" y="505920"/>
                  <a:pt x="1471168" y="491915"/>
                </a:cubicBezTo>
                <a:cubicBezTo>
                  <a:pt x="1484737" y="477911"/>
                  <a:pt x="1484580" y="455368"/>
                  <a:pt x="1470818" y="441561"/>
                </a:cubicBezTo>
                <a:cubicBezTo>
                  <a:pt x="1463939" y="434657"/>
                  <a:pt x="1454960" y="431244"/>
                  <a:pt x="1446005" y="431307"/>
                </a:cubicBezTo>
                <a:close/>
                <a:moveTo>
                  <a:pt x="1590569" y="431208"/>
                </a:moveTo>
                <a:cubicBezTo>
                  <a:pt x="1584092" y="432353"/>
                  <a:pt x="1578044" y="436011"/>
                  <a:pt x="1573961" y="441913"/>
                </a:cubicBezTo>
                <a:lnTo>
                  <a:pt x="1572844" y="439261"/>
                </a:lnTo>
                <a:cubicBezTo>
                  <a:pt x="1572676" y="439405"/>
                  <a:pt x="1572509" y="439553"/>
                  <a:pt x="1572345" y="439704"/>
                </a:cubicBezTo>
                <a:cubicBezTo>
                  <a:pt x="1561602" y="449451"/>
                  <a:pt x="1560660" y="466213"/>
                  <a:pt x="1570238" y="477142"/>
                </a:cubicBezTo>
                <a:cubicBezTo>
                  <a:pt x="1570539" y="477513"/>
                  <a:pt x="1570849" y="477881"/>
                  <a:pt x="1571173" y="478233"/>
                </a:cubicBezTo>
                <a:cubicBezTo>
                  <a:pt x="1580770" y="488863"/>
                  <a:pt x="1597019" y="489563"/>
                  <a:pt x="1607465" y="479794"/>
                </a:cubicBezTo>
                <a:cubicBezTo>
                  <a:pt x="1610837" y="477881"/>
                  <a:pt x="1613744" y="475221"/>
                  <a:pt x="1615967" y="472009"/>
                </a:cubicBezTo>
                <a:cubicBezTo>
                  <a:pt x="1624134" y="460206"/>
                  <a:pt x="1621350" y="443897"/>
                  <a:pt x="1609750" y="435587"/>
                </a:cubicBezTo>
                <a:cubicBezTo>
                  <a:pt x="1603950" y="431434"/>
                  <a:pt x="1597045" y="430064"/>
                  <a:pt x="1590569" y="431208"/>
                </a:cubicBezTo>
                <a:close/>
                <a:moveTo>
                  <a:pt x="885195" y="395079"/>
                </a:moveTo>
                <a:cubicBezTo>
                  <a:pt x="896053" y="394816"/>
                  <a:pt x="907007" y="398768"/>
                  <a:pt x="915488" y="406998"/>
                </a:cubicBezTo>
                <a:cubicBezTo>
                  <a:pt x="932452" y="423453"/>
                  <a:pt x="933091" y="450788"/>
                  <a:pt x="916917" y="468051"/>
                </a:cubicBezTo>
                <a:cubicBezTo>
                  <a:pt x="901963" y="484010"/>
                  <a:pt x="877595" y="485941"/>
                  <a:pt x="860393" y="472532"/>
                </a:cubicBezTo>
                <a:cubicBezTo>
                  <a:pt x="841787" y="458024"/>
                  <a:pt x="838262" y="430919"/>
                  <a:pt x="852515" y="411986"/>
                </a:cubicBezTo>
                <a:cubicBezTo>
                  <a:pt x="853443" y="410755"/>
                  <a:pt x="854437" y="409574"/>
                  <a:pt x="855490" y="408449"/>
                </a:cubicBezTo>
                <a:cubicBezTo>
                  <a:pt x="863578" y="399819"/>
                  <a:pt x="874338" y="395342"/>
                  <a:pt x="885195" y="395079"/>
                </a:cubicBezTo>
                <a:close/>
                <a:moveTo>
                  <a:pt x="1248976" y="375476"/>
                </a:moveTo>
                <a:cubicBezTo>
                  <a:pt x="1263788" y="375476"/>
                  <a:pt x="1278598" y="381206"/>
                  <a:pt x="1289924" y="392667"/>
                </a:cubicBezTo>
                <a:cubicBezTo>
                  <a:pt x="1312260" y="415563"/>
                  <a:pt x="1312260" y="452504"/>
                  <a:pt x="1289924" y="475399"/>
                </a:cubicBezTo>
                <a:cubicBezTo>
                  <a:pt x="1267473" y="498412"/>
                  <a:pt x="1230940" y="498548"/>
                  <a:pt x="1208324" y="475702"/>
                </a:cubicBezTo>
                <a:cubicBezTo>
                  <a:pt x="1185709" y="452856"/>
                  <a:pt x="1185576" y="415680"/>
                  <a:pt x="1208027" y="392667"/>
                </a:cubicBezTo>
                <a:cubicBezTo>
                  <a:pt x="1219353" y="381206"/>
                  <a:pt x="1234164" y="375476"/>
                  <a:pt x="1248976" y="375476"/>
                </a:cubicBezTo>
                <a:close/>
                <a:moveTo>
                  <a:pt x="1053858" y="364211"/>
                </a:moveTo>
                <a:cubicBezTo>
                  <a:pt x="1067191" y="363817"/>
                  <a:pt x="1080670" y="368600"/>
                  <a:pt x="1091136" y="378651"/>
                </a:cubicBezTo>
                <a:cubicBezTo>
                  <a:pt x="1111745" y="398440"/>
                  <a:pt x="1113036" y="431359"/>
                  <a:pt x="1094051" y="452762"/>
                </a:cubicBezTo>
                <a:cubicBezTo>
                  <a:pt x="1074760" y="474501"/>
                  <a:pt x="1041804" y="476213"/>
                  <a:pt x="1020439" y="456584"/>
                </a:cubicBezTo>
                <a:cubicBezTo>
                  <a:pt x="999076" y="436958"/>
                  <a:pt x="997393" y="403422"/>
                  <a:pt x="1016683" y="381681"/>
                </a:cubicBezTo>
                <a:cubicBezTo>
                  <a:pt x="1016940" y="381394"/>
                  <a:pt x="1017201" y="381106"/>
                  <a:pt x="1017461" y="380822"/>
                </a:cubicBezTo>
                <a:cubicBezTo>
                  <a:pt x="1027340" y="370172"/>
                  <a:pt x="1040526" y="364603"/>
                  <a:pt x="1053858" y="364211"/>
                </a:cubicBezTo>
                <a:close/>
                <a:moveTo>
                  <a:pt x="1909648" y="310051"/>
                </a:moveTo>
                <a:cubicBezTo>
                  <a:pt x="1904691" y="309072"/>
                  <a:pt x="1899367" y="310017"/>
                  <a:pt x="1894852" y="313117"/>
                </a:cubicBezTo>
                <a:cubicBezTo>
                  <a:pt x="1894799" y="313151"/>
                  <a:pt x="1894747" y="313189"/>
                  <a:pt x="1894695" y="313227"/>
                </a:cubicBezTo>
                <a:cubicBezTo>
                  <a:pt x="1885719" y="319515"/>
                  <a:pt x="1883456" y="332016"/>
                  <a:pt x="1889640" y="341149"/>
                </a:cubicBezTo>
                <a:cubicBezTo>
                  <a:pt x="1895778" y="350218"/>
                  <a:pt x="1907952" y="352563"/>
                  <a:pt x="1916923" y="346403"/>
                </a:cubicBezTo>
                <a:cubicBezTo>
                  <a:pt x="1925957" y="340198"/>
                  <a:pt x="1928336" y="327720"/>
                  <a:pt x="1922242" y="318531"/>
                </a:cubicBezTo>
                <a:cubicBezTo>
                  <a:pt x="1919195" y="313934"/>
                  <a:pt x="1914605" y="311030"/>
                  <a:pt x="1909648" y="310051"/>
                </a:cubicBezTo>
                <a:close/>
                <a:moveTo>
                  <a:pt x="1768563" y="293597"/>
                </a:moveTo>
                <a:cubicBezTo>
                  <a:pt x="1762129" y="292603"/>
                  <a:pt x="1755324" y="294107"/>
                  <a:pt x="1749669" y="298343"/>
                </a:cubicBezTo>
                <a:cubicBezTo>
                  <a:pt x="1738360" y="306817"/>
                  <a:pt x="1735944" y="323012"/>
                  <a:pt x="1744271" y="334520"/>
                </a:cubicBezTo>
                <a:cubicBezTo>
                  <a:pt x="1752598" y="346028"/>
                  <a:pt x="1768512" y="348486"/>
                  <a:pt x="1779823" y="340013"/>
                </a:cubicBezTo>
                <a:cubicBezTo>
                  <a:pt x="1791132" y="331538"/>
                  <a:pt x="1793548" y="315344"/>
                  <a:pt x="1785220" y="303836"/>
                </a:cubicBezTo>
                <a:cubicBezTo>
                  <a:pt x="1781056" y="298082"/>
                  <a:pt x="1774996" y="294591"/>
                  <a:pt x="1768563" y="293597"/>
                </a:cubicBezTo>
                <a:close/>
                <a:moveTo>
                  <a:pt x="1623034" y="281168"/>
                </a:moveTo>
                <a:cubicBezTo>
                  <a:pt x="1614179" y="279813"/>
                  <a:pt x="1604814" y="281895"/>
                  <a:pt x="1597041" y="287736"/>
                </a:cubicBezTo>
                <a:cubicBezTo>
                  <a:pt x="1596363" y="288245"/>
                  <a:pt x="1595705" y="288778"/>
                  <a:pt x="1595064" y="289335"/>
                </a:cubicBezTo>
                <a:cubicBezTo>
                  <a:pt x="1580390" y="302131"/>
                  <a:pt x="1578681" y="324610"/>
                  <a:pt x="1591256" y="339547"/>
                </a:cubicBezTo>
                <a:cubicBezTo>
                  <a:pt x="1603827" y="354479"/>
                  <a:pt x="1625918" y="356214"/>
                  <a:pt x="1640596" y="343422"/>
                </a:cubicBezTo>
                <a:cubicBezTo>
                  <a:pt x="1654530" y="331277"/>
                  <a:pt x="1656878" y="310242"/>
                  <a:pt x="1645979" y="295226"/>
                </a:cubicBezTo>
                <a:cubicBezTo>
                  <a:pt x="1640239" y="287316"/>
                  <a:pt x="1631891" y="282523"/>
                  <a:pt x="1623034" y="281168"/>
                </a:cubicBezTo>
                <a:close/>
                <a:moveTo>
                  <a:pt x="1430302" y="208396"/>
                </a:moveTo>
                <a:cubicBezTo>
                  <a:pt x="1445027" y="209517"/>
                  <a:pt x="1459332" y="216354"/>
                  <a:pt x="1469727" y="228643"/>
                </a:cubicBezTo>
                <a:cubicBezTo>
                  <a:pt x="1490466" y="253159"/>
                  <a:pt x="1487812" y="290127"/>
                  <a:pt x="1463794" y="311314"/>
                </a:cubicBezTo>
                <a:cubicBezTo>
                  <a:pt x="1439712" y="332554"/>
                  <a:pt x="1403271" y="329910"/>
                  <a:pt x="1382399" y="305409"/>
                </a:cubicBezTo>
                <a:cubicBezTo>
                  <a:pt x="1361525" y="280903"/>
                  <a:pt x="1364123" y="243821"/>
                  <a:pt x="1388201" y="222581"/>
                </a:cubicBezTo>
                <a:cubicBezTo>
                  <a:pt x="1388254" y="222537"/>
                  <a:pt x="1388302" y="222494"/>
                  <a:pt x="1388355" y="222448"/>
                </a:cubicBezTo>
                <a:cubicBezTo>
                  <a:pt x="1400431" y="211871"/>
                  <a:pt x="1415576" y="207275"/>
                  <a:pt x="1430302" y="208396"/>
                </a:cubicBezTo>
                <a:close/>
                <a:moveTo>
                  <a:pt x="1062974" y="200725"/>
                </a:moveTo>
                <a:cubicBezTo>
                  <a:pt x="1073739" y="200807"/>
                  <a:pt x="1084473" y="205069"/>
                  <a:pt x="1092625" y="213490"/>
                </a:cubicBezTo>
                <a:cubicBezTo>
                  <a:pt x="1108942" y="230430"/>
                  <a:pt x="1108942" y="257538"/>
                  <a:pt x="1092625" y="274479"/>
                </a:cubicBezTo>
                <a:cubicBezTo>
                  <a:pt x="1076484" y="289271"/>
                  <a:pt x="1051970" y="289271"/>
                  <a:pt x="1035829" y="274479"/>
                </a:cubicBezTo>
                <a:cubicBezTo>
                  <a:pt x="1018411" y="258519"/>
                  <a:pt x="1017008" y="231215"/>
                  <a:pt x="1032691" y="213490"/>
                </a:cubicBezTo>
                <a:cubicBezTo>
                  <a:pt x="1032839" y="213339"/>
                  <a:pt x="1032988" y="213187"/>
                  <a:pt x="1033138" y="213035"/>
                </a:cubicBezTo>
                <a:cubicBezTo>
                  <a:pt x="1041413" y="204740"/>
                  <a:pt x="1052209" y="200642"/>
                  <a:pt x="1062974" y="200725"/>
                </a:cubicBezTo>
                <a:close/>
                <a:moveTo>
                  <a:pt x="2093003" y="191796"/>
                </a:moveTo>
                <a:cubicBezTo>
                  <a:pt x="2088119" y="190459"/>
                  <a:pt x="2082734" y="191019"/>
                  <a:pt x="2078004" y="193792"/>
                </a:cubicBezTo>
                <a:cubicBezTo>
                  <a:pt x="2068661" y="199527"/>
                  <a:pt x="2065523" y="211801"/>
                  <a:pt x="2070932" y="221445"/>
                </a:cubicBezTo>
                <a:cubicBezTo>
                  <a:pt x="2071013" y="221589"/>
                  <a:pt x="2071095" y="221733"/>
                  <a:pt x="2071177" y="221877"/>
                </a:cubicBezTo>
                <a:cubicBezTo>
                  <a:pt x="2076676" y="231206"/>
                  <a:pt x="2088566" y="234237"/>
                  <a:pt x="2097734" y="228643"/>
                </a:cubicBezTo>
                <a:cubicBezTo>
                  <a:pt x="2107189" y="223096"/>
                  <a:pt x="2110443" y="210805"/>
                  <a:pt x="2104993" y="201179"/>
                </a:cubicBezTo>
                <a:cubicBezTo>
                  <a:pt x="2102269" y="196366"/>
                  <a:pt x="2097886" y="193132"/>
                  <a:pt x="2093003" y="191796"/>
                </a:cubicBezTo>
                <a:close/>
                <a:moveTo>
                  <a:pt x="1237883" y="182571"/>
                </a:moveTo>
                <a:cubicBezTo>
                  <a:pt x="1251303" y="183170"/>
                  <a:pt x="1264499" y="188977"/>
                  <a:pt x="1274289" y="199852"/>
                </a:cubicBezTo>
                <a:cubicBezTo>
                  <a:pt x="1293278" y="221256"/>
                  <a:pt x="1291983" y="254174"/>
                  <a:pt x="1271374" y="273963"/>
                </a:cubicBezTo>
                <a:cubicBezTo>
                  <a:pt x="1250442" y="294067"/>
                  <a:pt x="1217459" y="293094"/>
                  <a:pt x="1197704" y="271793"/>
                </a:cubicBezTo>
                <a:cubicBezTo>
                  <a:pt x="1177948" y="250489"/>
                  <a:pt x="1178904" y="216926"/>
                  <a:pt x="1199837" y="196822"/>
                </a:cubicBezTo>
                <a:cubicBezTo>
                  <a:pt x="1199933" y="196732"/>
                  <a:pt x="1200030" y="196637"/>
                  <a:pt x="1200130" y="196546"/>
                </a:cubicBezTo>
                <a:cubicBezTo>
                  <a:pt x="1210819" y="186584"/>
                  <a:pt x="1224463" y="181973"/>
                  <a:pt x="1237883" y="182571"/>
                </a:cubicBezTo>
                <a:close/>
                <a:moveTo>
                  <a:pt x="1954932" y="167943"/>
                </a:moveTo>
                <a:cubicBezTo>
                  <a:pt x="1948629" y="166416"/>
                  <a:pt x="1941755" y="167336"/>
                  <a:pt x="1935800" y="171063"/>
                </a:cubicBezTo>
                <a:cubicBezTo>
                  <a:pt x="1935744" y="171097"/>
                  <a:pt x="1935688" y="171135"/>
                  <a:pt x="1935633" y="171169"/>
                </a:cubicBezTo>
                <a:cubicBezTo>
                  <a:pt x="1923783" y="178720"/>
                  <a:pt x="1920191" y="194614"/>
                  <a:pt x="1927610" y="206672"/>
                </a:cubicBezTo>
                <a:cubicBezTo>
                  <a:pt x="1934989" y="218665"/>
                  <a:pt x="1950490" y="222354"/>
                  <a:pt x="1962331" y="214941"/>
                </a:cubicBezTo>
                <a:cubicBezTo>
                  <a:pt x="1974240" y="207486"/>
                  <a:pt x="1977952" y="191618"/>
                  <a:pt x="1970626" y="179503"/>
                </a:cubicBezTo>
                <a:cubicBezTo>
                  <a:pt x="1966963" y="173444"/>
                  <a:pt x="1961234" y="169470"/>
                  <a:pt x="1954932" y="167943"/>
                </a:cubicBezTo>
                <a:close/>
                <a:moveTo>
                  <a:pt x="1809462" y="140834"/>
                </a:moveTo>
                <a:cubicBezTo>
                  <a:pt x="1800817" y="139357"/>
                  <a:pt x="1791619" y="141236"/>
                  <a:pt x="1783917" y="146820"/>
                </a:cubicBezTo>
                <a:cubicBezTo>
                  <a:pt x="1783791" y="146907"/>
                  <a:pt x="1783664" y="146990"/>
                  <a:pt x="1783541" y="147077"/>
                </a:cubicBezTo>
                <a:cubicBezTo>
                  <a:pt x="1767783" y="158097"/>
                  <a:pt x="1763785" y="180030"/>
                  <a:pt x="1774611" y="196065"/>
                </a:cubicBezTo>
                <a:cubicBezTo>
                  <a:pt x="1775203" y="197046"/>
                  <a:pt x="1775843" y="197997"/>
                  <a:pt x="1776524" y="198914"/>
                </a:cubicBezTo>
                <a:cubicBezTo>
                  <a:pt x="1788194" y="214588"/>
                  <a:pt x="1810143" y="217672"/>
                  <a:pt x="1825547" y="205797"/>
                </a:cubicBezTo>
                <a:cubicBezTo>
                  <a:pt x="1840951" y="193920"/>
                  <a:pt x="1843981" y="171586"/>
                  <a:pt x="1832311" y="155911"/>
                </a:cubicBezTo>
                <a:cubicBezTo>
                  <a:pt x="1832107" y="155596"/>
                  <a:pt x="1831898" y="155289"/>
                  <a:pt x="1831682" y="154983"/>
                </a:cubicBezTo>
                <a:cubicBezTo>
                  <a:pt x="1826196" y="147144"/>
                  <a:pt x="1818105" y="142311"/>
                  <a:pt x="1809462" y="140834"/>
                </a:cubicBezTo>
                <a:close/>
                <a:moveTo>
                  <a:pt x="2285895" y="90927"/>
                </a:moveTo>
                <a:cubicBezTo>
                  <a:pt x="2281145" y="89226"/>
                  <a:pt x="2275780" y="89298"/>
                  <a:pt x="2270837" y="91513"/>
                </a:cubicBezTo>
                <a:lnTo>
                  <a:pt x="2269348" y="91513"/>
                </a:lnTo>
                <a:cubicBezTo>
                  <a:pt x="2259758" y="96574"/>
                  <a:pt x="2255685" y="108348"/>
                  <a:pt x="2260041" y="118409"/>
                </a:cubicBezTo>
                <a:cubicBezTo>
                  <a:pt x="2264768" y="128868"/>
                  <a:pt x="2276938" y="133448"/>
                  <a:pt x="2287216" y="128636"/>
                </a:cubicBezTo>
                <a:cubicBezTo>
                  <a:pt x="2297494" y="123826"/>
                  <a:pt x="2301996" y="111442"/>
                  <a:pt x="2297267" y="100984"/>
                </a:cubicBezTo>
                <a:cubicBezTo>
                  <a:pt x="2294781" y="96105"/>
                  <a:pt x="2290646" y="92629"/>
                  <a:pt x="2285895" y="90927"/>
                </a:cubicBezTo>
                <a:close/>
                <a:moveTo>
                  <a:pt x="1623304" y="55717"/>
                </a:moveTo>
                <a:cubicBezTo>
                  <a:pt x="1637901" y="57996"/>
                  <a:pt x="1651643" y="65942"/>
                  <a:pt x="1661070" y="79013"/>
                </a:cubicBezTo>
                <a:cubicBezTo>
                  <a:pt x="1661186" y="79172"/>
                  <a:pt x="1661305" y="79335"/>
                  <a:pt x="1661421" y="79498"/>
                </a:cubicBezTo>
                <a:cubicBezTo>
                  <a:pt x="1680302" y="105877"/>
                  <a:pt x="1674587" y="142842"/>
                  <a:pt x="1648659" y="162052"/>
                </a:cubicBezTo>
                <a:cubicBezTo>
                  <a:pt x="1622735" y="181265"/>
                  <a:pt x="1586409" y="175453"/>
                  <a:pt x="1567532" y="149070"/>
                </a:cubicBezTo>
                <a:cubicBezTo>
                  <a:pt x="1548651" y="122686"/>
                  <a:pt x="1554361" y="85724"/>
                  <a:pt x="1580289" y="66511"/>
                </a:cubicBezTo>
                <a:cubicBezTo>
                  <a:pt x="1580330" y="66482"/>
                  <a:pt x="1580371" y="66451"/>
                  <a:pt x="1580413" y="66421"/>
                </a:cubicBezTo>
                <a:cubicBezTo>
                  <a:pt x="1593257" y="56826"/>
                  <a:pt x="1608708" y="53438"/>
                  <a:pt x="1623304" y="55717"/>
                </a:cubicBezTo>
                <a:close/>
                <a:moveTo>
                  <a:pt x="2148693" y="55139"/>
                </a:moveTo>
                <a:cubicBezTo>
                  <a:pt x="2142534" y="53095"/>
                  <a:pt x="2135609" y="53441"/>
                  <a:pt x="2129377" y="56663"/>
                </a:cubicBezTo>
                <a:cubicBezTo>
                  <a:pt x="2129179" y="56765"/>
                  <a:pt x="2128986" y="56867"/>
                  <a:pt x="2128789" y="56978"/>
                </a:cubicBezTo>
                <a:cubicBezTo>
                  <a:pt x="2116497" y="63750"/>
                  <a:pt x="2111926" y="79380"/>
                  <a:pt x="2118581" y="91892"/>
                </a:cubicBezTo>
                <a:cubicBezTo>
                  <a:pt x="2125114" y="104173"/>
                  <a:pt x="2140072" y="108920"/>
                  <a:pt x="2152309" y="102594"/>
                </a:cubicBezTo>
                <a:cubicBezTo>
                  <a:pt x="2164771" y="96150"/>
                  <a:pt x="2169741" y="80645"/>
                  <a:pt x="2163409" y="67962"/>
                </a:cubicBezTo>
                <a:cubicBezTo>
                  <a:pt x="2160243" y="61620"/>
                  <a:pt x="2154851" y="57184"/>
                  <a:pt x="2148693" y="55139"/>
                </a:cubicBezTo>
                <a:close/>
                <a:moveTo>
                  <a:pt x="1257222" y="20146"/>
                </a:moveTo>
                <a:cubicBezTo>
                  <a:pt x="1268051" y="20983"/>
                  <a:pt x="1278567" y="26024"/>
                  <a:pt x="1286202" y="35070"/>
                </a:cubicBezTo>
                <a:cubicBezTo>
                  <a:pt x="1301442" y="53128"/>
                  <a:pt x="1299450" y="80331"/>
                  <a:pt x="1281745" y="95889"/>
                </a:cubicBezTo>
                <a:cubicBezTo>
                  <a:pt x="1264011" y="111476"/>
                  <a:pt x="1237212" y="109484"/>
                  <a:pt x="1221889" y="91434"/>
                </a:cubicBezTo>
                <a:cubicBezTo>
                  <a:pt x="1206571" y="73383"/>
                  <a:pt x="1208529" y="46112"/>
                  <a:pt x="1226267" y="30525"/>
                </a:cubicBezTo>
                <a:cubicBezTo>
                  <a:pt x="1226297" y="30499"/>
                  <a:pt x="1226327" y="30471"/>
                  <a:pt x="1226357" y="30445"/>
                </a:cubicBezTo>
                <a:cubicBezTo>
                  <a:pt x="1235248" y="22676"/>
                  <a:pt x="1246392" y="19310"/>
                  <a:pt x="1257222" y="20146"/>
                </a:cubicBezTo>
                <a:close/>
                <a:moveTo>
                  <a:pt x="2006671" y="18387"/>
                </a:moveTo>
                <a:cubicBezTo>
                  <a:pt x="1998032" y="15985"/>
                  <a:pt x="1988492" y="16937"/>
                  <a:pt x="1980099" y="21812"/>
                </a:cubicBezTo>
                <a:lnTo>
                  <a:pt x="1980099" y="22570"/>
                </a:lnTo>
                <a:cubicBezTo>
                  <a:pt x="1963508" y="32449"/>
                  <a:pt x="1957857" y="54102"/>
                  <a:pt x="1967443" y="71057"/>
                </a:cubicBezTo>
                <a:cubicBezTo>
                  <a:pt x="1977233" y="87660"/>
                  <a:pt x="1998270" y="93260"/>
                  <a:pt x="2014798" y="83661"/>
                </a:cubicBezTo>
                <a:cubicBezTo>
                  <a:pt x="2031579" y="73910"/>
                  <a:pt x="2037417" y="52162"/>
                  <a:pt x="2027838" y="35082"/>
                </a:cubicBezTo>
                <a:cubicBezTo>
                  <a:pt x="2023047" y="26544"/>
                  <a:pt x="2015309" y="20789"/>
                  <a:pt x="2006671" y="18387"/>
                </a:cubicBezTo>
                <a:close/>
                <a:moveTo>
                  <a:pt x="1433575" y="15067"/>
                </a:moveTo>
                <a:cubicBezTo>
                  <a:pt x="1446914" y="16685"/>
                  <a:pt x="1459646" y="23481"/>
                  <a:pt x="1468610" y="35070"/>
                </a:cubicBezTo>
                <a:cubicBezTo>
                  <a:pt x="1485839" y="57685"/>
                  <a:pt x="1482332" y="90127"/>
                  <a:pt x="1460685" y="108389"/>
                </a:cubicBezTo>
                <a:cubicBezTo>
                  <a:pt x="1438528" y="127083"/>
                  <a:pt x="1405672" y="123959"/>
                  <a:pt x="1387301" y="101411"/>
                </a:cubicBezTo>
                <a:cubicBezTo>
                  <a:pt x="1368929" y="78865"/>
                  <a:pt x="1372001" y="45431"/>
                  <a:pt x="1394158" y="26736"/>
                </a:cubicBezTo>
                <a:cubicBezTo>
                  <a:pt x="1394403" y="26532"/>
                  <a:pt x="1394653" y="26331"/>
                  <a:pt x="1394903" y="26131"/>
                </a:cubicBezTo>
                <a:cubicBezTo>
                  <a:pt x="1406293" y="17009"/>
                  <a:pt x="1420237" y="13449"/>
                  <a:pt x="1433575" y="15067"/>
                </a:cubicBezTo>
                <a:close/>
                <a:moveTo>
                  <a:pt x="2469253" y="2114"/>
                </a:moveTo>
                <a:lnTo>
                  <a:pt x="2469253" y="2493"/>
                </a:lnTo>
                <a:cubicBezTo>
                  <a:pt x="2469204" y="2512"/>
                  <a:pt x="2469160" y="2530"/>
                  <a:pt x="2469112" y="2550"/>
                </a:cubicBezTo>
                <a:cubicBezTo>
                  <a:pt x="2458990" y="6652"/>
                  <a:pt x="2454053" y="18330"/>
                  <a:pt x="2458085" y="28631"/>
                </a:cubicBezTo>
                <a:cubicBezTo>
                  <a:pt x="2462216" y="38862"/>
                  <a:pt x="2473597" y="43900"/>
                  <a:pt x="2483771" y="39995"/>
                </a:cubicBezTo>
                <a:cubicBezTo>
                  <a:pt x="2494049" y="35915"/>
                  <a:pt x="2499134" y="24127"/>
                  <a:pt x="2495125" y="13668"/>
                </a:cubicBezTo>
                <a:cubicBezTo>
                  <a:pt x="2491115" y="3209"/>
                  <a:pt x="2479531" y="-1966"/>
                  <a:pt x="2469253" y="2114"/>
                </a:cubicBezTo>
                <a:close/>
                <a:moveTo>
                  <a:pt x="1914378" y="0"/>
                </a:moveTo>
                <a:lnTo>
                  <a:pt x="2326589" y="0"/>
                </a:lnTo>
                <a:lnTo>
                  <a:pt x="2332408" y="5703"/>
                </a:lnTo>
                <a:cubicBezTo>
                  <a:pt x="2338527" y="8146"/>
                  <a:pt x="2345562" y="8213"/>
                  <a:pt x="2352064" y="5326"/>
                </a:cubicBezTo>
                <a:lnTo>
                  <a:pt x="2357106" y="0"/>
                </a:lnTo>
                <a:lnTo>
                  <a:pt x="3019648" y="0"/>
                </a:lnTo>
                <a:lnTo>
                  <a:pt x="3019648" y="5207794"/>
                </a:lnTo>
                <a:lnTo>
                  <a:pt x="1782818" y="5207794"/>
                </a:lnTo>
                <a:lnTo>
                  <a:pt x="1784475" y="5206775"/>
                </a:lnTo>
                <a:cubicBezTo>
                  <a:pt x="1792803" y="5195259"/>
                  <a:pt x="1790386" y="5179084"/>
                  <a:pt x="1779077" y="5170599"/>
                </a:cubicBezTo>
                <a:cubicBezTo>
                  <a:pt x="1767768" y="5162113"/>
                  <a:pt x="1751854" y="5164576"/>
                  <a:pt x="1743527" y="5176092"/>
                </a:cubicBezTo>
                <a:cubicBezTo>
                  <a:pt x="1739363" y="5181850"/>
                  <a:pt x="1737885" y="5188772"/>
                  <a:pt x="1738861" y="5195316"/>
                </a:cubicBezTo>
                <a:lnTo>
                  <a:pt x="1746269" y="5207794"/>
                </a:lnTo>
                <a:lnTo>
                  <a:pt x="1645395" y="5207794"/>
                </a:lnTo>
                <a:lnTo>
                  <a:pt x="1648633" y="5194900"/>
                </a:lnTo>
                <a:cubicBezTo>
                  <a:pt x="1647635" y="5185960"/>
                  <a:pt x="1643523" y="5177380"/>
                  <a:pt x="1636501" y="5170978"/>
                </a:cubicBezTo>
                <a:cubicBezTo>
                  <a:pt x="1635861" y="5170410"/>
                  <a:pt x="1635201" y="5169879"/>
                  <a:pt x="1634524" y="5169386"/>
                </a:cubicBezTo>
                <a:cubicBezTo>
                  <a:pt x="1618979" y="5157682"/>
                  <a:pt x="1597071" y="5161052"/>
                  <a:pt x="1585591" y="5176849"/>
                </a:cubicBezTo>
                <a:cubicBezTo>
                  <a:pt x="1579848" y="5184767"/>
                  <a:pt x="1577802" y="5194303"/>
                  <a:pt x="1579133" y="5203319"/>
                </a:cubicBezTo>
                <a:lnTo>
                  <a:pt x="1581781" y="5207794"/>
                </a:lnTo>
                <a:lnTo>
                  <a:pt x="1527802" y="5207794"/>
                </a:lnTo>
                <a:lnTo>
                  <a:pt x="1529127" y="5196401"/>
                </a:lnTo>
                <a:cubicBezTo>
                  <a:pt x="1528601" y="5188300"/>
                  <a:pt x="1526618" y="5180297"/>
                  <a:pt x="1523206" y="5172795"/>
                </a:cubicBezTo>
                <a:cubicBezTo>
                  <a:pt x="1508003" y="5139385"/>
                  <a:pt x="1469061" y="5124838"/>
                  <a:pt x="1436224" y="5140294"/>
                </a:cubicBezTo>
                <a:cubicBezTo>
                  <a:pt x="1375545" y="5159613"/>
                  <a:pt x="1338318" y="5124383"/>
                  <a:pt x="1352837" y="5061501"/>
                </a:cubicBezTo>
                <a:cubicBezTo>
                  <a:pt x="1367355" y="4998619"/>
                  <a:pt x="1328640" y="4959222"/>
                  <a:pt x="1266844" y="4973996"/>
                </a:cubicBezTo>
                <a:cubicBezTo>
                  <a:pt x="1205049" y="4988770"/>
                  <a:pt x="1170428" y="4950890"/>
                  <a:pt x="1189413" y="4889143"/>
                </a:cubicBezTo>
                <a:cubicBezTo>
                  <a:pt x="1197346" y="4873309"/>
                  <a:pt x="1198724" y="4854861"/>
                  <a:pt x="1193248" y="4838003"/>
                </a:cubicBezTo>
                <a:cubicBezTo>
                  <a:pt x="1181905" y="4803039"/>
                  <a:pt x="1144853" y="4784022"/>
                  <a:pt x="1110494" y="4795577"/>
                </a:cubicBezTo>
                <a:cubicBezTo>
                  <a:pt x="1047581" y="4805804"/>
                  <a:pt x="1015939" y="4764893"/>
                  <a:pt x="1039391" y="4705041"/>
                </a:cubicBezTo>
                <a:cubicBezTo>
                  <a:pt x="1048434" y="4689851"/>
                  <a:pt x="1051147" y="4671630"/>
                  <a:pt x="1046937" y="4654394"/>
                </a:cubicBezTo>
                <a:cubicBezTo>
                  <a:pt x="1038204" y="4618672"/>
                  <a:pt x="1002661" y="4596891"/>
                  <a:pt x="967544" y="4605793"/>
                </a:cubicBezTo>
                <a:cubicBezTo>
                  <a:pt x="903143" y="4611097"/>
                  <a:pt x="875223" y="4567912"/>
                  <a:pt x="903143" y="4509954"/>
                </a:cubicBezTo>
                <a:cubicBezTo>
                  <a:pt x="913376" y="4495446"/>
                  <a:pt x="917453" y="4477338"/>
                  <a:pt x="914464" y="4459724"/>
                </a:cubicBezTo>
                <a:cubicBezTo>
                  <a:pt x="908299" y="4423472"/>
                  <a:pt x="874397" y="4399115"/>
                  <a:pt x="838742" y="4405402"/>
                </a:cubicBezTo>
                <a:cubicBezTo>
                  <a:pt x="775458" y="4406160"/>
                  <a:pt x="749771" y="4360703"/>
                  <a:pt x="781786" y="4305018"/>
                </a:cubicBezTo>
                <a:cubicBezTo>
                  <a:pt x="798437" y="4289335"/>
                  <a:pt x="805941" y="4266039"/>
                  <a:pt x="801624" y="4243386"/>
                </a:cubicBezTo>
                <a:cubicBezTo>
                  <a:pt x="794733" y="4207209"/>
                  <a:pt x="760350" y="4183609"/>
                  <a:pt x="724830" y="4190617"/>
                </a:cubicBezTo>
                <a:cubicBezTo>
                  <a:pt x="661545" y="4186450"/>
                  <a:pt x="638092" y="4139477"/>
                  <a:pt x="675319" y="4086444"/>
                </a:cubicBezTo>
                <a:cubicBezTo>
                  <a:pt x="687443" y="4073678"/>
                  <a:pt x="694099" y="4056556"/>
                  <a:pt x="693828" y="4038790"/>
                </a:cubicBezTo>
                <a:cubicBezTo>
                  <a:pt x="693266" y="4001780"/>
                  <a:pt x="663309" y="3972233"/>
                  <a:pt x="626924" y="3972801"/>
                </a:cubicBezTo>
                <a:cubicBezTo>
                  <a:pt x="564012" y="3963710"/>
                  <a:pt x="545399" y="3915222"/>
                  <a:pt x="585231" y="3864840"/>
                </a:cubicBezTo>
                <a:cubicBezTo>
                  <a:pt x="598170" y="3853097"/>
                  <a:pt x="606003" y="3836582"/>
                  <a:pt x="607008" y="3818967"/>
                </a:cubicBezTo>
                <a:cubicBezTo>
                  <a:pt x="609104" y="3782222"/>
                  <a:pt x="581523" y="3750667"/>
                  <a:pt x="545399" y="3748546"/>
                </a:cubicBezTo>
                <a:cubicBezTo>
                  <a:pt x="483231" y="3734530"/>
                  <a:pt x="467968" y="3684906"/>
                  <a:pt x="511523" y="3637933"/>
                </a:cubicBezTo>
                <a:cubicBezTo>
                  <a:pt x="525044" y="3627250"/>
                  <a:pt x="533937" y="3611606"/>
                  <a:pt x="536323" y="3594332"/>
                </a:cubicBezTo>
                <a:cubicBezTo>
                  <a:pt x="541394" y="3557663"/>
                  <a:pt x="516288" y="3523759"/>
                  <a:pt x="480253" y="3518608"/>
                </a:cubicBezTo>
                <a:cubicBezTo>
                  <a:pt x="417713" y="3499288"/>
                  <a:pt x="408034" y="3448529"/>
                  <a:pt x="454939" y="3404965"/>
                </a:cubicBezTo>
                <a:cubicBezTo>
                  <a:pt x="469624" y="3395267"/>
                  <a:pt x="479888" y="3380001"/>
                  <a:pt x="483443" y="3362576"/>
                </a:cubicBezTo>
                <a:cubicBezTo>
                  <a:pt x="490795" y="3326513"/>
                  <a:pt x="468031" y="3291208"/>
                  <a:pt x="432603" y="3283745"/>
                </a:cubicBezTo>
                <a:cubicBezTo>
                  <a:pt x="373042" y="3261395"/>
                  <a:pt x="365596" y="3207983"/>
                  <a:pt x="415479" y="3170102"/>
                </a:cubicBezTo>
                <a:cubicBezTo>
                  <a:pt x="430998" y="3161466"/>
                  <a:pt x="442438" y="3146843"/>
                  <a:pt x="447192" y="3129494"/>
                </a:cubicBezTo>
                <a:cubicBezTo>
                  <a:pt x="456923" y="3094037"/>
                  <a:pt x="436557" y="3057255"/>
                  <a:pt x="401706" y="3047368"/>
                </a:cubicBezTo>
                <a:cubicBezTo>
                  <a:pt x="344377" y="3021988"/>
                  <a:pt x="340654" y="2971606"/>
                  <a:pt x="393516" y="2933725"/>
                </a:cubicBezTo>
                <a:cubicBezTo>
                  <a:pt x="409310" y="2926308"/>
                  <a:pt x="421558" y="2912807"/>
                  <a:pt x="427563" y="2896193"/>
                </a:cubicBezTo>
                <a:cubicBezTo>
                  <a:pt x="440048" y="2861634"/>
                  <a:pt x="422637" y="2823317"/>
                  <a:pt x="388676" y="2810612"/>
                </a:cubicBezTo>
                <a:cubicBezTo>
                  <a:pt x="333581" y="2778792"/>
                  <a:pt x="333581" y="2726516"/>
                  <a:pt x="388676" y="2694696"/>
                </a:cubicBezTo>
                <a:cubicBezTo>
                  <a:pt x="404791" y="2688548"/>
                  <a:pt x="417902" y="2676229"/>
                  <a:pt x="425207" y="2660372"/>
                </a:cubicBezTo>
                <a:cubicBezTo>
                  <a:pt x="440655" y="2626843"/>
                  <a:pt x="426464" y="2586921"/>
                  <a:pt x="393516" y="2571203"/>
                </a:cubicBezTo>
                <a:cubicBezTo>
                  <a:pt x="340654" y="2537111"/>
                  <a:pt x="344377" y="2485214"/>
                  <a:pt x="401706" y="2457560"/>
                </a:cubicBezTo>
                <a:cubicBezTo>
                  <a:pt x="417121" y="2452731"/>
                  <a:pt x="430247" y="2442287"/>
                  <a:pt x="438566" y="2428226"/>
                </a:cubicBezTo>
                <a:cubicBezTo>
                  <a:pt x="457229" y="2396679"/>
                  <a:pt x="447226" y="2355710"/>
                  <a:pt x="416224" y="2336721"/>
                </a:cubicBezTo>
                <a:cubicBezTo>
                  <a:pt x="366340" y="2298839"/>
                  <a:pt x="373786" y="2246185"/>
                  <a:pt x="433348" y="2223078"/>
                </a:cubicBezTo>
                <a:cubicBezTo>
                  <a:pt x="450483" y="2219460"/>
                  <a:pt x="465485" y="2209016"/>
                  <a:pt x="475007" y="2194072"/>
                </a:cubicBezTo>
                <a:cubicBezTo>
                  <a:pt x="494696" y="2163176"/>
                  <a:pt x="486045" y="2121893"/>
                  <a:pt x="455683" y="2101858"/>
                </a:cubicBezTo>
                <a:cubicBezTo>
                  <a:pt x="408778" y="2057538"/>
                  <a:pt x="420318" y="2006777"/>
                  <a:pt x="480997" y="1988215"/>
                </a:cubicBezTo>
                <a:cubicBezTo>
                  <a:pt x="497958" y="1985787"/>
                  <a:pt x="513321" y="1976738"/>
                  <a:pt x="523834" y="1962979"/>
                </a:cubicBezTo>
                <a:cubicBezTo>
                  <a:pt x="546173" y="1933746"/>
                  <a:pt x="540995" y="1891623"/>
                  <a:pt x="512267" y="1868890"/>
                </a:cubicBezTo>
                <a:cubicBezTo>
                  <a:pt x="468713" y="1821918"/>
                  <a:pt x="483975" y="1771915"/>
                  <a:pt x="546144" y="1758278"/>
                </a:cubicBezTo>
                <a:cubicBezTo>
                  <a:pt x="563785" y="1757346"/>
                  <a:pt x="580309" y="1749201"/>
                  <a:pt x="591966" y="1735693"/>
                </a:cubicBezTo>
                <a:cubicBezTo>
                  <a:pt x="615846" y="1708028"/>
                  <a:pt x="613162" y="1665901"/>
                  <a:pt x="585976" y="1641604"/>
                </a:cubicBezTo>
                <a:cubicBezTo>
                  <a:pt x="546144" y="1591601"/>
                  <a:pt x="564756" y="1543113"/>
                  <a:pt x="627669" y="1534022"/>
                </a:cubicBezTo>
                <a:cubicBezTo>
                  <a:pt x="645110" y="1534298"/>
                  <a:pt x="661943" y="1527526"/>
                  <a:pt x="674485" y="1515187"/>
                </a:cubicBezTo>
                <a:cubicBezTo>
                  <a:pt x="700651" y="1489452"/>
                  <a:pt x="701355" y="1447002"/>
                  <a:pt x="676063" y="1420379"/>
                </a:cubicBezTo>
                <a:cubicBezTo>
                  <a:pt x="639953" y="1367346"/>
                  <a:pt x="662289" y="1320373"/>
                  <a:pt x="725574" y="1315827"/>
                </a:cubicBezTo>
                <a:cubicBezTo>
                  <a:pt x="743019" y="1317540"/>
                  <a:pt x="760414" y="1312070"/>
                  <a:pt x="773868" y="1300637"/>
                </a:cubicBezTo>
                <a:cubicBezTo>
                  <a:pt x="801639" y="1277037"/>
                  <a:pt x="805353" y="1234993"/>
                  <a:pt x="782158" y="1206730"/>
                </a:cubicBezTo>
                <a:cubicBezTo>
                  <a:pt x="750144" y="1151045"/>
                  <a:pt x="775830" y="1106346"/>
                  <a:pt x="839115" y="1106346"/>
                </a:cubicBezTo>
                <a:cubicBezTo>
                  <a:pt x="856629" y="1109596"/>
                  <a:pt x="874684" y="1105413"/>
                  <a:pt x="889091" y="1094765"/>
                </a:cubicBezTo>
                <a:cubicBezTo>
                  <a:pt x="918201" y="1073252"/>
                  <a:pt x="924660" y="1031795"/>
                  <a:pt x="903516" y="1002173"/>
                </a:cubicBezTo>
                <a:cubicBezTo>
                  <a:pt x="875596" y="944214"/>
                  <a:pt x="904632" y="901030"/>
                  <a:pt x="967917" y="906333"/>
                </a:cubicBezTo>
                <a:cubicBezTo>
                  <a:pt x="985521" y="910856"/>
                  <a:pt x="1004183" y="907739"/>
                  <a:pt x="1019445" y="897727"/>
                </a:cubicBezTo>
                <a:cubicBezTo>
                  <a:pt x="1049860" y="877779"/>
                  <a:pt x="1058623" y="836519"/>
                  <a:pt x="1039019" y="805571"/>
                </a:cubicBezTo>
                <a:cubicBezTo>
                  <a:pt x="1015567" y="745339"/>
                  <a:pt x="1047209" y="704807"/>
                  <a:pt x="1110122" y="715035"/>
                </a:cubicBezTo>
                <a:cubicBezTo>
                  <a:pt x="1125794" y="720119"/>
                  <a:pt x="1142777" y="719020"/>
                  <a:pt x="1157686" y="711951"/>
                </a:cubicBezTo>
                <a:cubicBezTo>
                  <a:pt x="1190489" y="696401"/>
                  <a:pt x="1204692" y="656739"/>
                  <a:pt x="1189413" y="623363"/>
                </a:cubicBezTo>
                <a:cubicBezTo>
                  <a:pt x="1170428" y="561617"/>
                  <a:pt x="1205049" y="522978"/>
                  <a:pt x="1266844" y="538131"/>
                </a:cubicBezTo>
                <a:cubicBezTo>
                  <a:pt x="1328640" y="553283"/>
                  <a:pt x="1367355" y="513886"/>
                  <a:pt x="1352837" y="451004"/>
                </a:cubicBezTo>
                <a:cubicBezTo>
                  <a:pt x="1338318" y="388122"/>
                  <a:pt x="1375545" y="352513"/>
                  <a:pt x="1436224" y="372211"/>
                </a:cubicBezTo>
                <a:cubicBezTo>
                  <a:pt x="1451799" y="380284"/>
                  <a:pt x="1469895" y="381685"/>
                  <a:pt x="1486494" y="376114"/>
                </a:cubicBezTo>
                <a:cubicBezTo>
                  <a:pt x="1520854" y="364571"/>
                  <a:pt x="1539515" y="326868"/>
                  <a:pt x="1528172" y="291904"/>
                </a:cubicBezTo>
                <a:cubicBezTo>
                  <a:pt x="1518122" y="227885"/>
                  <a:pt x="1558326" y="195307"/>
                  <a:pt x="1617143" y="219551"/>
                </a:cubicBezTo>
                <a:cubicBezTo>
                  <a:pt x="1631892" y="228408"/>
                  <a:pt x="1649452" y="231071"/>
                  <a:pt x="1666100" y="226979"/>
                </a:cubicBezTo>
                <a:cubicBezTo>
                  <a:pt x="1701472" y="218286"/>
                  <a:pt x="1723220" y="182057"/>
                  <a:pt x="1714676" y="146061"/>
                </a:cubicBezTo>
                <a:cubicBezTo>
                  <a:pt x="1709464" y="80907"/>
                  <a:pt x="1751903" y="52496"/>
                  <a:pt x="1808859" y="80907"/>
                </a:cubicBezTo>
                <a:cubicBezTo>
                  <a:pt x="1823124" y="91320"/>
                  <a:pt x="1840903" y="95468"/>
                  <a:pt x="1858202" y="92426"/>
                </a:cubicBezTo>
                <a:cubicBezTo>
                  <a:pt x="1893858" y="86153"/>
                  <a:pt x="1917767" y="51655"/>
                  <a:pt x="1911603" y="15372"/>
                </a:cubicBezTo>
                <a:close/>
                <a:moveTo>
                  <a:pt x="1763006" y="0"/>
                </a:moveTo>
                <a:lnTo>
                  <a:pt x="1865476" y="0"/>
                </a:lnTo>
                <a:lnTo>
                  <a:pt x="1861589" y="8932"/>
                </a:lnTo>
                <a:cubicBezTo>
                  <a:pt x="1857306" y="15174"/>
                  <a:pt x="1851752" y="20665"/>
                  <a:pt x="1845024" y="24975"/>
                </a:cubicBezTo>
                <a:cubicBezTo>
                  <a:pt x="1818053" y="42249"/>
                  <a:pt x="1782431" y="34006"/>
                  <a:pt x="1765453" y="6565"/>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3"/>
          <p:cNvSpPr txBox="1"/>
          <p:nvPr>
            <p:ph type="title"/>
          </p:nvPr>
        </p:nvSpPr>
        <p:spPr>
          <a:xfrm>
            <a:off x="252000" y="198000"/>
            <a:ext cx="6480000" cy="432000"/>
          </a:xfrm>
          <a:prstGeom prst="rect">
            <a:avLst/>
          </a:prstGeom>
        </p:spPr>
        <p:txBody>
          <a:bodyPr anchorCtr="0" anchor="t" bIns="0" lIns="0" spcFirstLastPara="1" rIns="0" wrap="square" tIns="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92" name="Google Shape;92;p13"/>
          <p:cNvSpPr txBox="1"/>
          <p:nvPr>
            <p:ph idx="12" type="sldNum"/>
          </p:nvPr>
        </p:nvSpPr>
        <p:spPr>
          <a:xfrm>
            <a:off x="175800" y="4864200"/>
            <a:ext cx="720000" cy="180000"/>
          </a:xfrm>
          <a:prstGeom prst="rect">
            <a:avLst/>
          </a:prstGeom>
        </p:spPr>
        <p:txBody>
          <a:bodyPr anchorCtr="0" anchor="t" bIns="0" lIns="0" spcFirstLastPara="1" rIns="0" wrap="square" tIns="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93" name="Google Shape;93;p13"/>
          <p:cNvSpPr txBox="1"/>
          <p:nvPr>
            <p:ph idx="1" type="body"/>
          </p:nvPr>
        </p:nvSpPr>
        <p:spPr>
          <a:xfrm>
            <a:off x="252000" y="1280160"/>
            <a:ext cx="5778000" cy="2952000"/>
          </a:xfrm>
          <a:prstGeom prst="rect">
            <a:avLst/>
          </a:prstGeom>
          <a:noFill/>
          <a:ln>
            <a:noFill/>
          </a:ln>
        </p:spPr>
        <p:txBody>
          <a:bodyPr anchorCtr="0" anchor="t" bIns="0" lIns="0" spcFirstLastPara="1" rIns="0" wrap="square" tIns="0">
            <a:noAutofit/>
          </a:bodyPr>
          <a:lstStyle>
            <a:lvl1pPr indent="-342900" lvl="0" marL="457200" rtl="0" algn="l">
              <a:lnSpc>
                <a:spcPct val="95000"/>
              </a:lnSpc>
              <a:spcBef>
                <a:spcPts val="0"/>
              </a:spcBef>
              <a:spcAft>
                <a:spcPts val="0"/>
              </a:spcAft>
              <a:buClr>
                <a:schemeClr val="dk1"/>
              </a:buClr>
              <a:buSzPts val="1800"/>
              <a:buChar char="•"/>
              <a:defRPr/>
            </a:lvl1pPr>
            <a:lvl2pPr indent="-342900" lvl="1" marL="914400" rtl="0" algn="l">
              <a:lnSpc>
                <a:spcPct val="95000"/>
              </a:lnSpc>
              <a:spcBef>
                <a:spcPts val="0"/>
              </a:spcBef>
              <a:spcAft>
                <a:spcPts val="0"/>
              </a:spcAft>
              <a:buClr>
                <a:schemeClr val="dk1"/>
              </a:buClr>
              <a:buSzPts val="1800"/>
              <a:buChar char="•"/>
              <a:defRPr/>
            </a:lvl2pPr>
            <a:lvl3pPr indent="-342900" lvl="2" marL="1371600" rtl="0" algn="l">
              <a:lnSpc>
                <a:spcPct val="95000"/>
              </a:lnSpc>
              <a:spcBef>
                <a:spcPts val="0"/>
              </a:spcBef>
              <a:spcAft>
                <a:spcPts val="0"/>
              </a:spcAft>
              <a:buClr>
                <a:schemeClr val="dk1"/>
              </a:buClr>
              <a:buSzPts val="1800"/>
              <a:buChar char="•"/>
              <a:defRPr/>
            </a:lvl3pPr>
            <a:lvl4pPr indent="-342900" lvl="3" marL="1828800" rtl="0" algn="l">
              <a:lnSpc>
                <a:spcPct val="95000"/>
              </a:lnSpc>
              <a:spcBef>
                <a:spcPts val="0"/>
              </a:spcBef>
              <a:spcAft>
                <a:spcPts val="0"/>
              </a:spcAft>
              <a:buClr>
                <a:schemeClr val="dk1"/>
              </a:buClr>
              <a:buSzPts val="1800"/>
              <a:buChar char="•"/>
              <a:defRPr/>
            </a:lvl4pPr>
            <a:lvl5pPr indent="-342900" lvl="4" marL="2286000" rtl="0" algn="l">
              <a:lnSpc>
                <a:spcPct val="95000"/>
              </a:lnSpc>
              <a:spcBef>
                <a:spcPts val="0"/>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94" name="Google Shape;94;p13"/>
          <p:cNvSpPr txBox="1"/>
          <p:nvPr>
            <p:ph idx="2" type="body"/>
          </p:nvPr>
        </p:nvSpPr>
        <p:spPr>
          <a:xfrm>
            <a:off x="7119800" y="1303475"/>
            <a:ext cx="1760100" cy="2952000"/>
          </a:xfrm>
          <a:prstGeom prst="rect">
            <a:avLst/>
          </a:prstGeom>
          <a:noFill/>
          <a:ln>
            <a:noFill/>
          </a:ln>
        </p:spPr>
        <p:txBody>
          <a:bodyPr anchorCtr="0" anchor="t" bIns="0" lIns="0" spcFirstLastPara="1" rIns="0" wrap="square" tIns="0">
            <a:noAutofit/>
          </a:bodyPr>
          <a:lstStyle>
            <a:lvl1pPr indent="-336550" lvl="0" marL="457200" rtl="0" algn="l">
              <a:lnSpc>
                <a:spcPct val="95000"/>
              </a:lnSpc>
              <a:spcBef>
                <a:spcPts val="0"/>
              </a:spcBef>
              <a:spcAft>
                <a:spcPts val="0"/>
              </a:spcAft>
              <a:buClr>
                <a:schemeClr val="dk2"/>
              </a:buClr>
              <a:buSzPts val="1700"/>
              <a:buChar char="•"/>
              <a:defRPr b="1" sz="1700">
                <a:solidFill>
                  <a:schemeClr val="dk2"/>
                </a:solidFill>
              </a:defRPr>
            </a:lvl1pPr>
            <a:lvl2pPr indent="-336550" lvl="1" marL="914400" rtl="0" algn="l">
              <a:lnSpc>
                <a:spcPct val="95000"/>
              </a:lnSpc>
              <a:spcBef>
                <a:spcPts val="0"/>
              </a:spcBef>
              <a:spcAft>
                <a:spcPts val="0"/>
              </a:spcAft>
              <a:buClr>
                <a:schemeClr val="dk2"/>
              </a:buClr>
              <a:buSzPts val="1700"/>
              <a:buChar char="•"/>
              <a:defRPr b="1" sz="1700">
                <a:solidFill>
                  <a:schemeClr val="dk2"/>
                </a:solidFill>
              </a:defRPr>
            </a:lvl2pPr>
            <a:lvl3pPr indent="-336550" lvl="2" marL="1371600" rtl="0" algn="l">
              <a:lnSpc>
                <a:spcPct val="95000"/>
              </a:lnSpc>
              <a:spcBef>
                <a:spcPts val="0"/>
              </a:spcBef>
              <a:spcAft>
                <a:spcPts val="0"/>
              </a:spcAft>
              <a:buClr>
                <a:schemeClr val="dk2"/>
              </a:buClr>
              <a:buSzPts val="1700"/>
              <a:buChar char="•"/>
              <a:defRPr b="1" sz="1700">
                <a:solidFill>
                  <a:schemeClr val="dk2"/>
                </a:solidFill>
              </a:defRPr>
            </a:lvl3pPr>
            <a:lvl4pPr indent="-336550" lvl="3" marL="1828800" rtl="0" algn="l">
              <a:lnSpc>
                <a:spcPct val="95000"/>
              </a:lnSpc>
              <a:spcBef>
                <a:spcPts val="0"/>
              </a:spcBef>
              <a:spcAft>
                <a:spcPts val="0"/>
              </a:spcAft>
              <a:buClr>
                <a:schemeClr val="dk2"/>
              </a:buClr>
              <a:buSzPts val="1700"/>
              <a:buChar char="•"/>
              <a:defRPr b="1" sz="1700">
                <a:solidFill>
                  <a:schemeClr val="dk2"/>
                </a:solidFill>
              </a:defRPr>
            </a:lvl4pPr>
            <a:lvl5pPr indent="-336550" lvl="4" marL="2286000" rtl="0" algn="l">
              <a:lnSpc>
                <a:spcPct val="95000"/>
              </a:lnSpc>
              <a:spcBef>
                <a:spcPts val="0"/>
              </a:spcBef>
              <a:spcAft>
                <a:spcPts val="0"/>
              </a:spcAft>
              <a:buClr>
                <a:schemeClr val="dk2"/>
              </a:buClr>
              <a:buSzPts val="1700"/>
              <a:buChar char="•"/>
              <a:defRPr b="1" sz="1700">
                <a:solidFill>
                  <a:schemeClr val="dk2"/>
                </a:solidFill>
              </a:defRPr>
            </a:lvl5pPr>
            <a:lvl6pPr indent="-336550" lvl="5" marL="2743200" rtl="0" algn="l">
              <a:lnSpc>
                <a:spcPct val="90000"/>
              </a:lnSpc>
              <a:spcBef>
                <a:spcPts val="375"/>
              </a:spcBef>
              <a:spcAft>
                <a:spcPts val="0"/>
              </a:spcAft>
              <a:buClr>
                <a:schemeClr val="dk2"/>
              </a:buClr>
              <a:buSzPts val="1700"/>
              <a:buChar char="•"/>
              <a:defRPr b="1" sz="1700">
                <a:solidFill>
                  <a:schemeClr val="dk2"/>
                </a:solidFill>
              </a:defRPr>
            </a:lvl6pPr>
            <a:lvl7pPr indent="-336550" lvl="6" marL="3200400" rtl="0" algn="l">
              <a:lnSpc>
                <a:spcPct val="90000"/>
              </a:lnSpc>
              <a:spcBef>
                <a:spcPts val="375"/>
              </a:spcBef>
              <a:spcAft>
                <a:spcPts val="0"/>
              </a:spcAft>
              <a:buClr>
                <a:schemeClr val="dk2"/>
              </a:buClr>
              <a:buSzPts val="1700"/>
              <a:buChar char="•"/>
              <a:defRPr b="1" sz="1700">
                <a:solidFill>
                  <a:schemeClr val="dk2"/>
                </a:solidFill>
              </a:defRPr>
            </a:lvl7pPr>
            <a:lvl8pPr indent="-336550" lvl="7" marL="3657600" rtl="0" algn="l">
              <a:lnSpc>
                <a:spcPct val="90000"/>
              </a:lnSpc>
              <a:spcBef>
                <a:spcPts val="375"/>
              </a:spcBef>
              <a:spcAft>
                <a:spcPts val="0"/>
              </a:spcAft>
              <a:buClr>
                <a:schemeClr val="dk2"/>
              </a:buClr>
              <a:buSzPts val="1700"/>
              <a:buChar char="•"/>
              <a:defRPr b="1" sz="1700">
                <a:solidFill>
                  <a:schemeClr val="dk2"/>
                </a:solidFill>
              </a:defRPr>
            </a:lvl8pPr>
            <a:lvl9pPr indent="-336550" lvl="8" marL="4114800" rtl="0" algn="l">
              <a:lnSpc>
                <a:spcPct val="90000"/>
              </a:lnSpc>
              <a:spcBef>
                <a:spcPts val="375"/>
              </a:spcBef>
              <a:spcAft>
                <a:spcPts val="0"/>
              </a:spcAft>
              <a:buClr>
                <a:schemeClr val="dk2"/>
              </a:buClr>
              <a:buSzPts val="1700"/>
              <a:buChar char="•"/>
              <a:defRPr b="1" sz="1700">
                <a:solidFill>
                  <a:schemeClr val="dk2"/>
                </a:solidFill>
              </a:defRPr>
            </a:lvl9pPr>
          </a:lstStyle>
          <a:p/>
        </p:txBody>
      </p:sp>
      <p:pic>
        <p:nvPicPr>
          <p:cNvPr id="95" name="Google Shape;95;p13"/>
          <p:cNvPicPr preferRelativeResize="0"/>
          <p:nvPr/>
        </p:nvPicPr>
        <p:blipFill>
          <a:blip r:embed="rId2">
            <a:alphaModFix/>
          </a:blip>
          <a:stretch>
            <a:fillRect/>
          </a:stretch>
        </p:blipFill>
        <p:spPr>
          <a:xfrm>
            <a:off x="8196849" y="245780"/>
            <a:ext cx="720000" cy="720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ection">
  <p:cSld name="CUSTOM_1">
    <p:spTree>
      <p:nvGrpSpPr>
        <p:cNvPr id="96" name="Shape 96"/>
        <p:cNvGrpSpPr/>
        <p:nvPr/>
      </p:nvGrpSpPr>
      <p:grpSpPr>
        <a:xfrm>
          <a:off x="0" y="0"/>
          <a:ext cx="0" cy="0"/>
          <a:chOff x="0" y="0"/>
          <a:chExt cx="0" cy="0"/>
        </a:xfrm>
      </p:grpSpPr>
      <p:sp>
        <p:nvSpPr>
          <p:cNvPr id="97" name="Google Shape;97;p14"/>
          <p:cNvSpPr txBox="1"/>
          <p:nvPr>
            <p:ph idx="12" type="sldNum"/>
          </p:nvPr>
        </p:nvSpPr>
        <p:spPr>
          <a:xfrm>
            <a:off x="175800" y="4864200"/>
            <a:ext cx="720000" cy="180000"/>
          </a:xfrm>
          <a:prstGeom prst="rect">
            <a:avLst/>
          </a:prstGeom>
        </p:spPr>
        <p:txBody>
          <a:bodyPr anchorCtr="0" anchor="t" bIns="0" lIns="0" spcFirstLastPara="1" rIns="0" wrap="square" tIns="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l">
              <a:spcBef>
                <a:spcPts val="0"/>
              </a:spcBef>
              <a:spcAft>
                <a:spcPts val="0"/>
              </a:spcAft>
              <a:buNone/>
            </a:pPr>
            <a:r>
              <a:rPr lang="en"/>
              <a:t>page </a:t>
            </a:r>
            <a:fld id="{00000000-1234-1234-1234-123412341234}" type="slidenum">
              <a:rPr lang="en"/>
              <a:t>‹#›</a:t>
            </a:fld>
            <a:endParaRPr/>
          </a:p>
        </p:txBody>
      </p:sp>
      <p:grpSp>
        <p:nvGrpSpPr>
          <p:cNvPr id="98" name="Google Shape;98;p14"/>
          <p:cNvGrpSpPr/>
          <p:nvPr/>
        </p:nvGrpSpPr>
        <p:grpSpPr>
          <a:xfrm rot="-7803577">
            <a:off x="-639929" y="2743939"/>
            <a:ext cx="1454509" cy="529350"/>
            <a:chOff x="2872284" y="-19038"/>
            <a:chExt cx="2116435" cy="770250"/>
          </a:xfrm>
        </p:grpSpPr>
        <p:sp>
          <p:nvSpPr>
            <p:cNvPr id="99" name="Google Shape;99;p14"/>
            <p:cNvSpPr/>
            <p:nvPr/>
          </p:nvSpPr>
          <p:spPr>
            <a:xfrm>
              <a:off x="4547119" y="309612"/>
              <a:ext cx="441600" cy="441600"/>
            </a:xfrm>
            <a:prstGeom prst="ellipse">
              <a:avLst/>
            </a:prstGeom>
            <a:solidFill>
              <a:srgbClr val="F9C28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0" name="Google Shape;100;p14"/>
            <p:cNvSpPr/>
            <p:nvPr/>
          </p:nvSpPr>
          <p:spPr>
            <a:xfrm>
              <a:off x="2872284" y="-19038"/>
              <a:ext cx="181800" cy="181800"/>
            </a:xfrm>
            <a:prstGeom prst="ellipse">
              <a:avLst/>
            </a:prstGeom>
            <a:solidFill>
              <a:srgbClr val="F59B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1" name="Google Shape;101;p14"/>
            <p:cNvSpPr/>
            <p:nvPr/>
          </p:nvSpPr>
          <p:spPr>
            <a:xfrm>
              <a:off x="3662411" y="311971"/>
              <a:ext cx="181800" cy="181800"/>
            </a:xfrm>
            <a:prstGeom prst="ellipse">
              <a:avLst/>
            </a:prstGeom>
            <a:solidFill>
              <a:srgbClr val="AE9F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grpSp>
        <p:nvGrpSpPr>
          <p:cNvPr id="102" name="Google Shape;102;p14"/>
          <p:cNvGrpSpPr/>
          <p:nvPr/>
        </p:nvGrpSpPr>
        <p:grpSpPr>
          <a:xfrm rot="-329941">
            <a:off x="-876268" y="3158210"/>
            <a:ext cx="2883712" cy="1495071"/>
            <a:chOff x="3432468" y="-291352"/>
            <a:chExt cx="3822158" cy="1981612"/>
          </a:xfrm>
        </p:grpSpPr>
        <p:sp>
          <p:nvSpPr>
            <p:cNvPr id="103" name="Google Shape;103;p14"/>
            <p:cNvSpPr/>
            <p:nvPr/>
          </p:nvSpPr>
          <p:spPr>
            <a:xfrm>
              <a:off x="5338474" y="-291352"/>
              <a:ext cx="441600" cy="441600"/>
            </a:xfrm>
            <a:prstGeom prst="ellipse">
              <a:avLst/>
            </a:prstGeom>
            <a:solidFill>
              <a:srgbClr val="AE9F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4" name="Google Shape;104;p14"/>
            <p:cNvSpPr/>
            <p:nvPr/>
          </p:nvSpPr>
          <p:spPr>
            <a:xfrm>
              <a:off x="4065253" y="406974"/>
              <a:ext cx="441600" cy="441600"/>
            </a:xfrm>
            <a:prstGeom prst="ellipse">
              <a:avLst/>
            </a:prstGeom>
            <a:solidFill>
              <a:srgbClr val="F59B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5" name="Google Shape;105;p14"/>
            <p:cNvSpPr/>
            <p:nvPr/>
          </p:nvSpPr>
          <p:spPr>
            <a:xfrm>
              <a:off x="4146298" y="-121061"/>
              <a:ext cx="181800" cy="181800"/>
            </a:xfrm>
            <a:prstGeom prst="ellipse">
              <a:avLst/>
            </a:prstGeom>
            <a:solidFill>
              <a:srgbClr val="F9C28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6" name="Google Shape;106;p14"/>
            <p:cNvSpPr/>
            <p:nvPr/>
          </p:nvSpPr>
          <p:spPr>
            <a:xfrm>
              <a:off x="5615620" y="567008"/>
              <a:ext cx="181800" cy="181800"/>
            </a:xfrm>
            <a:prstGeom prst="ellipse">
              <a:avLst/>
            </a:prstGeom>
            <a:solidFill>
              <a:srgbClr val="F9C28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7" name="Google Shape;107;p14"/>
            <p:cNvSpPr/>
            <p:nvPr/>
          </p:nvSpPr>
          <p:spPr>
            <a:xfrm>
              <a:off x="3432468" y="710055"/>
              <a:ext cx="181800" cy="181800"/>
            </a:xfrm>
            <a:prstGeom prst="ellipse">
              <a:avLst/>
            </a:prstGeom>
            <a:solidFill>
              <a:srgbClr val="F59B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8" name="Google Shape;108;p14"/>
            <p:cNvSpPr/>
            <p:nvPr/>
          </p:nvSpPr>
          <p:spPr>
            <a:xfrm>
              <a:off x="4525601" y="1248660"/>
              <a:ext cx="441600" cy="441600"/>
            </a:xfrm>
            <a:prstGeom prst="ellipse">
              <a:avLst/>
            </a:prstGeom>
            <a:solidFill>
              <a:srgbClr val="F9C28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9" name="Google Shape;109;p14"/>
            <p:cNvSpPr/>
            <p:nvPr/>
          </p:nvSpPr>
          <p:spPr>
            <a:xfrm>
              <a:off x="5978857" y="364395"/>
              <a:ext cx="441600" cy="441600"/>
            </a:xfrm>
            <a:prstGeom prst="ellipse">
              <a:avLst/>
            </a:prstGeom>
            <a:solidFill>
              <a:srgbClr val="F59B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0" name="Google Shape;110;p14"/>
            <p:cNvSpPr/>
            <p:nvPr/>
          </p:nvSpPr>
          <p:spPr>
            <a:xfrm>
              <a:off x="6731594" y="792791"/>
              <a:ext cx="181800" cy="181800"/>
            </a:xfrm>
            <a:prstGeom prst="ellipse">
              <a:avLst/>
            </a:prstGeom>
            <a:solidFill>
              <a:srgbClr val="AE9F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1" name="Google Shape;111;p14"/>
            <p:cNvSpPr/>
            <p:nvPr/>
          </p:nvSpPr>
          <p:spPr>
            <a:xfrm>
              <a:off x="3662411" y="311971"/>
              <a:ext cx="181800" cy="181800"/>
            </a:xfrm>
            <a:prstGeom prst="ellipse">
              <a:avLst/>
            </a:prstGeom>
            <a:solidFill>
              <a:srgbClr val="8071A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2" name="Google Shape;112;p14"/>
            <p:cNvSpPr/>
            <p:nvPr/>
          </p:nvSpPr>
          <p:spPr>
            <a:xfrm>
              <a:off x="5336275" y="1069089"/>
              <a:ext cx="399600" cy="399600"/>
            </a:xfrm>
            <a:prstGeom prst="ellipse">
              <a:avLst/>
            </a:prstGeom>
            <a:solidFill>
              <a:srgbClr val="8071A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3" name="Google Shape;113;p14"/>
            <p:cNvSpPr/>
            <p:nvPr/>
          </p:nvSpPr>
          <p:spPr>
            <a:xfrm>
              <a:off x="7072826" y="-70721"/>
              <a:ext cx="181800" cy="181800"/>
            </a:xfrm>
            <a:prstGeom prst="ellipse">
              <a:avLst/>
            </a:prstGeom>
            <a:solidFill>
              <a:srgbClr val="F59B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4" name="Google Shape;114;p14"/>
            <p:cNvSpPr/>
            <p:nvPr/>
          </p:nvSpPr>
          <p:spPr>
            <a:xfrm>
              <a:off x="6300723" y="-50354"/>
              <a:ext cx="181800" cy="181800"/>
            </a:xfrm>
            <a:prstGeom prst="ellipse">
              <a:avLst/>
            </a:prstGeom>
            <a:solidFill>
              <a:srgbClr val="AE9F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grpSp>
        <p:nvGrpSpPr>
          <p:cNvPr id="115" name="Google Shape;115;p14"/>
          <p:cNvGrpSpPr/>
          <p:nvPr/>
        </p:nvGrpSpPr>
        <p:grpSpPr>
          <a:xfrm rot="-2391473">
            <a:off x="7215780" y="1880833"/>
            <a:ext cx="2826475" cy="1129604"/>
            <a:chOff x="2872284" y="-220824"/>
            <a:chExt cx="4113186" cy="1643840"/>
          </a:xfrm>
        </p:grpSpPr>
        <p:sp>
          <p:nvSpPr>
            <p:cNvPr id="116" name="Google Shape;116;p14"/>
            <p:cNvSpPr/>
            <p:nvPr/>
          </p:nvSpPr>
          <p:spPr>
            <a:xfrm>
              <a:off x="4547119" y="309612"/>
              <a:ext cx="441600" cy="441600"/>
            </a:xfrm>
            <a:prstGeom prst="ellipse">
              <a:avLst/>
            </a:prstGeom>
            <a:solidFill>
              <a:srgbClr val="F59B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7" name="Google Shape;117;p14"/>
            <p:cNvSpPr/>
            <p:nvPr/>
          </p:nvSpPr>
          <p:spPr>
            <a:xfrm>
              <a:off x="5192632" y="-61253"/>
              <a:ext cx="181800" cy="181800"/>
            </a:xfrm>
            <a:prstGeom prst="ellipse">
              <a:avLst/>
            </a:prstGeom>
            <a:solidFill>
              <a:srgbClr val="F9C28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8" name="Google Shape;118;p14"/>
            <p:cNvSpPr/>
            <p:nvPr/>
          </p:nvSpPr>
          <p:spPr>
            <a:xfrm>
              <a:off x="5615620" y="567008"/>
              <a:ext cx="181800" cy="181800"/>
            </a:xfrm>
            <a:prstGeom prst="ellipse">
              <a:avLst/>
            </a:prstGeom>
            <a:solidFill>
              <a:srgbClr val="F9C28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9" name="Google Shape;119;p14"/>
            <p:cNvSpPr/>
            <p:nvPr/>
          </p:nvSpPr>
          <p:spPr>
            <a:xfrm>
              <a:off x="2872284" y="-19038"/>
              <a:ext cx="181800" cy="181800"/>
            </a:xfrm>
            <a:prstGeom prst="ellipse">
              <a:avLst/>
            </a:prstGeom>
            <a:solidFill>
              <a:srgbClr val="F59B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0" name="Google Shape;120;p14"/>
            <p:cNvSpPr/>
            <p:nvPr/>
          </p:nvSpPr>
          <p:spPr>
            <a:xfrm>
              <a:off x="5175380" y="981416"/>
              <a:ext cx="441600" cy="441600"/>
            </a:xfrm>
            <a:prstGeom prst="ellipse">
              <a:avLst/>
            </a:prstGeom>
            <a:solidFill>
              <a:srgbClr val="F9C28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1" name="Google Shape;121;p14"/>
            <p:cNvSpPr/>
            <p:nvPr/>
          </p:nvSpPr>
          <p:spPr>
            <a:xfrm>
              <a:off x="6543870" y="222526"/>
              <a:ext cx="441600" cy="441600"/>
            </a:xfrm>
            <a:prstGeom prst="ellipse">
              <a:avLst/>
            </a:prstGeom>
            <a:solidFill>
              <a:srgbClr val="F9C28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2" name="Google Shape;122;p14"/>
            <p:cNvSpPr/>
            <p:nvPr/>
          </p:nvSpPr>
          <p:spPr>
            <a:xfrm>
              <a:off x="5714151" y="-220824"/>
              <a:ext cx="441600" cy="441600"/>
            </a:xfrm>
            <a:prstGeom prst="ellipse">
              <a:avLst/>
            </a:prstGeom>
            <a:solidFill>
              <a:srgbClr val="8071A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3" name="Google Shape;123;p14"/>
            <p:cNvSpPr/>
            <p:nvPr/>
          </p:nvSpPr>
          <p:spPr>
            <a:xfrm>
              <a:off x="3662411" y="311971"/>
              <a:ext cx="181800" cy="181800"/>
            </a:xfrm>
            <a:prstGeom prst="ellipse">
              <a:avLst/>
            </a:prstGeom>
            <a:solidFill>
              <a:srgbClr val="8071A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sng" cap="none" strike="noStrike">
                <a:solidFill>
                  <a:srgbClr val="FFFFFF"/>
                </a:solidFill>
                <a:latin typeface="Arial"/>
                <a:ea typeface="Arial"/>
                <a:cs typeface="Arial"/>
                <a:sym typeface="Arial"/>
              </a:endParaRPr>
            </a:p>
          </p:txBody>
        </p:sp>
        <p:sp>
          <p:nvSpPr>
            <p:cNvPr id="124" name="Google Shape;124;p14"/>
            <p:cNvSpPr/>
            <p:nvPr/>
          </p:nvSpPr>
          <p:spPr>
            <a:xfrm>
              <a:off x="5934975" y="939630"/>
              <a:ext cx="399600" cy="399600"/>
            </a:xfrm>
            <a:prstGeom prst="ellipse">
              <a:avLst/>
            </a:prstGeom>
            <a:solidFill>
              <a:srgbClr val="AE9F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grpSp>
        <p:nvGrpSpPr>
          <p:cNvPr id="125" name="Google Shape;125;p14"/>
          <p:cNvGrpSpPr/>
          <p:nvPr/>
        </p:nvGrpSpPr>
        <p:grpSpPr>
          <a:xfrm>
            <a:off x="7896165" y="2784525"/>
            <a:ext cx="1141079" cy="529583"/>
            <a:chOff x="7896165" y="1336725"/>
            <a:chExt cx="1141079" cy="529583"/>
          </a:xfrm>
        </p:grpSpPr>
        <p:sp>
          <p:nvSpPr>
            <p:cNvPr id="126" name="Google Shape;126;p14"/>
            <p:cNvSpPr/>
            <p:nvPr/>
          </p:nvSpPr>
          <p:spPr>
            <a:xfrm rot="3035448">
              <a:off x="8636220" y="1404601"/>
              <a:ext cx="333147" cy="333147"/>
            </a:xfrm>
            <a:prstGeom prst="ellipse">
              <a:avLst/>
            </a:prstGeom>
            <a:solidFill>
              <a:srgbClr val="8071A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7" name="Google Shape;127;p14"/>
            <p:cNvSpPr/>
            <p:nvPr/>
          </p:nvSpPr>
          <p:spPr>
            <a:xfrm rot="3035753">
              <a:off x="7924088" y="1701330"/>
              <a:ext cx="137054" cy="137054"/>
            </a:xfrm>
            <a:prstGeom prst="ellipse">
              <a:avLst/>
            </a:prstGeom>
            <a:solidFill>
              <a:srgbClr val="AE9F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
        <p:nvSpPr>
          <p:cNvPr id="128" name="Google Shape;128;p14"/>
          <p:cNvSpPr txBox="1"/>
          <p:nvPr/>
        </p:nvSpPr>
        <p:spPr>
          <a:xfrm>
            <a:off x="311708" y="744575"/>
            <a:ext cx="8520600" cy="2052600"/>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None/>
            </a:pPr>
            <a:r>
              <a:t/>
            </a:r>
            <a:endParaRPr sz="5200">
              <a:solidFill>
                <a:srgbClr val="68C6E2"/>
              </a:solidFill>
              <a:latin typeface="Avenir"/>
              <a:ea typeface="Avenir"/>
              <a:cs typeface="Avenir"/>
              <a:sym typeface="Avenir"/>
            </a:endParaRPr>
          </a:p>
        </p:txBody>
      </p:sp>
      <p:sp>
        <p:nvSpPr>
          <p:cNvPr id="129" name="Google Shape;129;p14"/>
          <p:cNvSpPr txBox="1"/>
          <p:nvPr/>
        </p:nvSpPr>
        <p:spPr>
          <a:xfrm>
            <a:off x="311700" y="2834125"/>
            <a:ext cx="8520600" cy="792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t/>
            </a:r>
            <a:endParaRPr sz="2800">
              <a:solidFill>
                <a:srgbClr val="26294D"/>
              </a:solidFill>
              <a:latin typeface="Avenir"/>
              <a:ea typeface="Avenir"/>
              <a:cs typeface="Avenir"/>
              <a:sym typeface="Avenir"/>
            </a:endParaRPr>
          </a:p>
        </p:txBody>
      </p:sp>
      <p:sp>
        <p:nvSpPr>
          <p:cNvPr id="130" name="Google Shape;130;p14"/>
          <p:cNvSpPr txBox="1"/>
          <p:nvPr>
            <p:ph type="ctrTitle"/>
          </p:nvPr>
        </p:nvSpPr>
        <p:spPr>
          <a:xfrm>
            <a:off x="1967550" y="1407000"/>
            <a:ext cx="5071500" cy="1584000"/>
          </a:xfrm>
          <a:prstGeom prst="rect">
            <a:avLst/>
          </a:prstGeom>
          <a:noFill/>
          <a:ln>
            <a:noFill/>
          </a:ln>
        </p:spPr>
        <p:txBody>
          <a:bodyPr anchorCtr="0" anchor="b" bIns="0" lIns="0" spcFirstLastPara="1" rIns="0" wrap="square" tIns="0">
            <a:noAutofit/>
          </a:bodyPr>
          <a:lstStyle>
            <a:lvl1pPr lvl="0" rtl="0" algn="ctr">
              <a:lnSpc>
                <a:spcPct val="90000"/>
              </a:lnSpc>
              <a:spcBef>
                <a:spcPts val="0"/>
              </a:spcBef>
              <a:spcAft>
                <a:spcPts val="0"/>
              </a:spcAft>
              <a:buClr>
                <a:schemeClr val="dk1"/>
              </a:buClr>
              <a:buSzPts val="3600"/>
              <a:buFont typeface="Avenir"/>
              <a:buNone/>
              <a:defRPr sz="3600">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131" name="Google Shape;131;p14"/>
          <p:cNvSpPr txBox="1"/>
          <p:nvPr>
            <p:ph idx="1" type="subTitle"/>
          </p:nvPr>
        </p:nvSpPr>
        <p:spPr>
          <a:xfrm>
            <a:off x="2592000" y="3161525"/>
            <a:ext cx="3960000" cy="864000"/>
          </a:xfrm>
          <a:prstGeom prst="rect">
            <a:avLst/>
          </a:prstGeom>
          <a:noFill/>
          <a:ln>
            <a:noFill/>
          </a:ln>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1800"/>
              <a:buNone/>
              <a:defRPr sz="1800">
                <a:solidFill>
                  <a:schemeClr val="dk2"/>
                </a:solidFill>
              </a:defRPr>
            </a:lvl1pPr>
            <a:lvl2pPr lvl="1" rtl="0" algn="ctr">
              <a:lnSpc>
                <a:spcPct val="95000"/>
              </a:lnSpc>
              <a:spcBef>
                <a:spcPts val="0"/>
              </a:spcBef>
              <a:spcAft>
                <a:spcPts val="0"/>
              </a:spcAft>
              <a:buClr>
                <a:schemeClr val="dk2"/>
              </a:buClr>
              <a:buSzPts val="1500"/>
              <a:buNone/>
              <a:defRPr sz="1500">
                <a:solidFill>
                  <a:schemeClr val="dk2"/>
                </a:solidFill>
              </a:defRPr>
            </a:lvl2pPr>
            <a:lvl3pPr lvl="2" rtl="0" algn="ctr">
              <a:lnSpc>
                <a:spcPct val="95000"/>
              </a:lnSpc>
              <a:spcBef>
                <a:spcPts val="0"/>
              </a:spcBef>
              <a:spcAft>
                <a:spcPts val="0"/>
              </a:spcAft>
              <a:buClr>
                <a:schemeClr val="dk2"/>
              </a:buClr>
              <a:buSzPts val="1350"/>
              <a:buNone/>
              <a:defRPr sz="1350">
                <a:solidFill>
                  <a:schemeClr val="dk2"/>
                </a:solidFill>
              </a:defRPr>
            </a:lvl3pPr>
            <a:lvl4pPr lvl="3" rtl="0" algn="ctr">
              <a:lnSpc>
                <a:spcPct val="95000"/>
              </a:lnSpc>
              <a:spcBef>
                <a:spcPts val="0"/>
              </a:spcBef>
              <a:spcAft>
                <a:spcPts val="0"/>
              </a:spcAft>
              <a:buClr>
                <a:schemeClr val="dk2"/>
              </a:buClr>
              <a:buSzPts val="1200"/>
              <a:buNone/>
              <a:defRPr sz="1200">
                <a:solidFill>
                  <a:schemeClr val="dk2"/>
                </a:solidFill>
              </a:defRPr>
            </a:lvl4pPr>
            <a:lvl5pPr lvl="4" rtl="0" algn="ctr">
              <a:lnSpc>
                <a:spcPct val="95000"/>
              </a:lnSpc>
              <a:spcBef>
                <a:spcPts val="0"/>
              </a:spcBef>
              <a:spcAft>
                <a:spcPts val="0"/>
              </a:spcAft>
              <a:buClr>
                <a:schemeClr val="dk2"/>
              </a:buClr>
              <a:buSzPts val="1200"/>
              <a:buNone/>
              <a:defRPr sz="1200">
                <a:solidFill>
                  <a:schemeClr val="dk2"/>
                </a:solidFill>
              </a:defRPr>
            </a:lvl5pPr>
            <a:lvl6pPr lvl="5" rtl="0" algn="ctr">
              <a:lnSpc>
                <a:spcPct val="90000"/>
              </a:lnSpc>
              <a:spcBef>
                <a:spcPts val="375"/>
              </a:spcBef>
              <a:spcAft>
                <a:spcPts val="0"/>
              </a:spcAft>
              <a:buClr>
                <a:schemeClr val="dk2"/>
              </a:buClr>
              <a:buSzPts val="1200"/>
              <a:buNone/>
              <a:defRPr sz="1200">
                <a:solidFill>
                  <a:schemeClr val="dk2"/>
                </a:solidFill>
              </a:defRPr>
            </a:lvl6pPr>
            <a:lvl7pPr lvl="6" rtl="0" algn="ctr">
              <a:lnSpc>
                <a:spcPct val="90000"/>
              </a:lnSpc>
              <a:spcBef>
                <a:spcPts val="375"/>
              </a:spcBef>
              <a:spcAft>
                <a:spcPts val="0"/>
              </a:spcAft>
              <a:buClr>
                <a:schemeClr val="dk2"/>
              </a:buClr>
              <a:buSzPts val="1200"/>
              <a:buNone/>
              <a:defRPr sz="1200">
                <a:solidFill>
                  <a:schemeClr val="dk2"/>
                </a:solidFill>
              </a:defRPr>
            </a:lvl7pPr>
            <a:lvl8pPr lvl="7" rtl="0" algn="ctr">
              <a:lnSpc>
                <a:spcPct val="90000"/>
              </a:lnSpc>
              <a:spcBef>
                <a:spcPts val="375"/>
              </a:spcBef>
              <a:spcAft>
                <a:spcPts val="0"/>
              </a:spcAft>
              <a:buClr>
                <a:schemeClr val="dk2"/>
              </a:buClr>
              <a:buSzPts val="1200"/>
              <a:buNone/>
              <a:defRPr sz="1200">
                <a:solidFill>
                  <a:schemeClr val="dk2"/>
                </a:solidFill>
              </a:defRPr>
            </a:lvl8pPr>
            <a:lvl9pPr lvl="8" rtl="0" algn="ctr">
              <a:lnSpc>
                <a:spcPct val="90000"/>
              </a:lnSpc>
              <a:spcBef>
                <a:spcPts val="375"/>
              </a:spcBef>
              <a:spcAft>
                <a:spcPts val="0"/>
              </a:spcAft>
              <a:buClr>
                <a:schemeClr val="dk2"/>
              </a:buClr>
              <a:buSzPts val="1200"/>
              <a:buNone/>
              <a:defRPr sz="1200">
                <a:solidFill>
                  <a:schemeClr val="dk2"/>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howMasterSp="0">
  <p:cSld name="End">
    <p:bg>
      <p:bgPr>
        <a:noFill/>
      </p:bgPr>
    </p:bg>
    <p:spTree>
      <p:nvGrpSpPr>
        <p:cNvPr id="132" name="Shape 132"/>
        <p:cNvGrpSpPr/>
        <p:nvPr/>
      </p:nvGrpSpPr>
      <p:grpSpPr>
        <a:xfrm>
          <a:off x="0" y="0"/>
          <a:ext cx="0" cy="0"/>
          <a:chOff x="0" y="0"/>
          <a:chExt cx="0" cy="0"/>
        </a:xfrm>
      </p:grpSpPr>
      <p:pic>
        <p:nvPicPr>
          <p:cNvPr id="133" name="Google Shape;133;p15"/>
          <p:cNvPicPr preferRelativeResize="0"/>
          <p:nvPr/>
        </p:nvPicPr>
        <p:blipFill>
          <a:blip r:embed="rId2">
            <a:alphaModFix/>
          </a:blip>
          <a:stretch>
            <a:fillRect/>
          </a:stretch>
        </p:blipFill>
        <p:spPr>
          <a:xfrm>
            <a:off x="7799800" y="244810"/>
            <a:ext cx="1092201" cy="1369432"/>
          </a:xfrm>
          <a:prstGeom prst="rect">
            <a:avLst/>
          </a:prstGeom>
          <a:noFill/>
          <a:ln>
            <a:noFill/>
          </a:ln>
        </p:spPr>
      </p:pic>
      <p:sp>
        <p:nvSpPr>
          <p:cNvPr id="134" name="Google Shape;134;p15"/>
          <p:cNvSpPr/>
          <p:nvPr/>
        </p:nvSpPr>
        <p:spPr>
          <a:xfrm>
            <a:off x="0" y="4343725"/>
            <a:ext cx="9144000" cy="799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rot="2700000">
            <a:off x="4379808" y="4139959"/>
            <a:ext cx="384383" cy="384383"/>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txBox="1"/>
          <p:nvPr>
            <p:ph type="title"/>
          </p:nvPr>
        </p:nvSpPr>
        <p:spPr>
          <a:xfrm>
            <a:off x="252000" y="198000"/>
            <a:ext cx="6480000" cy="864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37" name="Google Shape;137;p15"/>
          <p:cNvPicPr preferRelativeResize="0"/>
          <p:nvPr/>
        </p:nvPicPr>
        <p:blipFill rotWithShape="1">
          <a:blip r:embed="rId3">
            <a:alphaModFix/>
          </a:blip>
          <a:srcRect b="0" l="0" r="0" t="0"/>
          <a:stretch/>
        </p:blipFill>
        <p:spPr>
          <a:xfrm>
            <a:off x="805900" y="4761875"/>
            <a:ext cx="82311" cy="152400"/>
          </a:xfrm>
          <a:prstGeom prst="rect">
            <a:avLst/>
          </a:prstGeom>
          <a:noFill/>
          <a:ln>
            <a:noFill/>
          </a:ln>
        </p:spPr>
      </p:pic>
      <p:pic>
        <p:nvPicPr>
          <p:cNvPr descr="A close up of a logo&#10;&#10;Description automatically generated" id="138" name="Google Shape;138;p15">
            <a:hlinkClick r:id="rId4"/>
          </p:cNvPr>
          <p:cNvPicPr preferRelativeResize="0"/>
          <p:nvPr/>
        </p:nvPicPr>
        <p:blipFill rotWithShape="1">
          <a:blip r:embed="rId5">
            <a:alphaModFix/>
          </a:blip>
          <a:srcRect b="0" l="0" r="0" t="0"/>
          <a:stretch/>
        </p:blipFill>
        <p:spPr>
          <a:xfrm>
            <a:off x="219900" y="4761886"/>
            <a:ext cx="152400" cy="152400"/>
          </a:xfrm>
          <a:prstGeom prst="rect">
            <a:avLst/>
          </a:prstGeom>
          <a:noFill/>
          <a:ln>
            <a:noFill/>
          </a:ln>
        </p:spPr>
      </p:pic>
      <p:pic>
        <p:nvPicPr>
          <p:cNvPr descr="A close up of a logo&#10;&#10;Description automatically generated" id="139" name="Google Shape;139;p15">
            <a:hlinkClick r:id="rId6"/>
          </p:cNvPr>
          <p:cNvPicPr preferRelativeResize="0"/>
          <p:nvPr/>
        </p:nvPicPr>
        <p:blipFill rotWithShape="1">
          <a:blip r:embed="rId7">
            <a:alphaModFix/>
          </a:blip>
          <a:srcRect b="0" l="0" r="0" t="0"/>
          <a:stretch/>
        </p:blipFill>
        <p:spPr>
          <a:xfrm>
            <a:off x="1024375" y="4765877"/>
            <a:ext cx="152400" cy="144386"/>
          </a:xfrm>
          <a:prstGeom prst="rect">
            <a:avLst/>
          </a:prstGeom>
          <a:noFill/>
          <a:ln>
            <a:noFill/>
          </a:ln>
        </p:spPr>
      </p:pic>
      <p:pic>
        <p:nvPicPr>
          <p:cNvPr id="140" name="Google Shape;140;p15"/>
          <p:cNvPicPr preferRelativeResize="0"/>
          <p:nvPr/>
        </p:nvPicPr>
        <p:blipFill rotWithShape="1">
          <a:blip r:embed="rId8">
            <a:alphaModFix/>
          </a:blip>
          <a:srcRect b="0" l="0" r="0" t="0"/>
          <a:stretch/>
        </p:blipFill>
        <p:spPr>
          <a:xfrm>
            <a:off x="1959325" y="4756578"/>
            <a:ext cx="177800" cy="162983"/>
          </a:xfrm>
          <a:prstGeom prst="rect">
            <a:avLst/>
          </a:prstGeom>
          <a:noFill/>
          <a:ln>
            <a:noFill/>
          </a:ln>
        </p:spPr>
      </p:pic>
      <p:pic>
        <p:nvPicPr>
          <p:cNvPr descr="A close up of a logo&#10;&#10;Description automatically generated" id="141" name="Google Shape;141;p15"/>
          <p:cNvPicPr preferRelativeResize="0"/>
          <p:nvPr/>
        </p:nvPicPr>
        <p:blipFill rotWithShape="1">
          <a:blip r:embed="rId9">
            <a:alphaModFix/>
          </a:blip>
          <a:srcRect b="0" l="0" r="0" t="0"/>
          <a:stretch/>
        </p:blipFill>
        <p:spPr>
          <a:xfrm>
            <a:off x="497975" y="4761875"/>
            <a:ext cx="177805" cy="152400"/>
          </a:xfrm>
          <a:prstGeom prst="rect">
            <a:avLst/>
          </a:prstGeom>
          <a:noFill/>
          <a:ln>
            <a:noFill/>
          </a:ln>
        </p:spPr>
      </p:pic>
      <p:pic>
        <p:nvPicPr>
          <p:cNvPr id="142" name="Google Shape;142;p15"/>
          <p:cNvPicPr preferRelativeResize="0"/>
          <p:nvPr/>
        </p:nvPicPr>
        <p:blipFill rotWithShape="1">
          <a:blip r:embed="rId10">
            <a:alphaModFix/>
          </a:blip>
          <a:srcRect b="0" l="0" r="0" t="0"/>
          <a:stretch/>
        </p:blipFill>
        <p:spPr>
          <a:xfrm>
            <a:off x="1312940" y="4761875"/>
            <a:ext cx="221645" cy="152400"/>
          </a:xfrm>
          <a:prstGeom prst="rect">
            <a:avLst/>
          </a:prstGeom>
          <a:noFill/>
          <a:ln>
            <a:noFill/>
          </a:ln>
        </p:spPr>
      </p:pic>
      <p:pic>
        <p:nvPicPr>
          <p:cNvPr id="143" name="Google Shape;143;p15"/>
          <p:cNvPicPr preferRelativeResize="0"/>
          <p:nvPr/>
        </p:nvPicPr>
        <p:blipFill>
          <a:blip r:embed="rId11">
            <a:alphaModFix/>
          </a:blip>
          <a:stretch>
            <a:fillRect/>
          </a:stretch>
        </p:blipFill>
        <p:spPr>
          <a:xfrm>
            <a:off x="1670738" y="4757872"/>
            <a:ext cx="152400" cy="160428"/>
          </a:xfrm>
          <a:prstGeom prst="rect">
            <a:avLst/>
          </a:prstGeom>
          <a:noFill/>
          <a:ln>
            <a:noFill/>
          </a:ln>
        </p:spPr>
      </p:pic>
      <p:sp>
        <p:nvSpPr>
          <p:cNvPr id="144" name="Google Shape;144;p15"/>
          <p:cNvSpPr txBox="1"/>
          <p:nvPr/>
        </p:nvSpPr>
        <p:spPr>
          <a:xfrm>
            <a:off x="8051350" y="4724688"/>
            <a:ext cx="1190700" cy="2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Avenir"/>
                <a:ea typeface="Avenir"/>
                <a:cs typeface="Avenir"/>
                <a:sym typeface="Avenir"/>
              </a:rPr>
              <a:t>solvay.com</a:t>
            </a:r>
            <a:endParaRPr b="1" sz="1200">
              <a:solidFill>
                <a:srgbClr val="FFFFFF"/>
              </a:solidFill>
              <a:latin typeface="Avenir"/>
              <a:ea typeface="Avenir"/>
              <a:cs typeface="Avenir"/>
              <a:sym typeface="Aveni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contenu">
  <p:cSld name="TITLE_ONLY_2">
    <p:spTree>
      <p:nvGrpSpPr>
        <p:cNvPr id="145" name="Shape 145"/>
        <p:cNvGrpSpPr/>
        <p:nvPr/>
      </p:nvGrpSpPr>
      <p:grpSpPr>
        <a:xfrm>
          <a:off x="0" y="0"/>
          <a:ext cx="0" cy="0"/>
          <a:chOff x="0" y="0"/>
          <a:chExt cx="0" cy="0"/>
        </a:xfrm>
      </p:grpSpPr>
      <p:sp>
        <p:nvSpPr>
          <p:cNvPr id="146" name="Google Shape;146;p16"/>
          <p:cNvSpPr txBox="1"/>
          <p:nvPr>
            <p:ph type="title"/>
          </p:nvPr>
        </p:nvSpPr>
        <p:spPr>
          <a:xfrm>
            <a:off x="757763" y="76150"/>
            <a:ext cx="8038500" cy="6267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SzPts val="2000"/>
              <a:buFont typeface="Comfortaa"/>
              <a:buNone/>
              <a:defRPr b="1" i="0" sz="2000" u="none" cap="none" strike="noStrike">
                <a:solidFill>
                  <a:srgbClr val="009EE0"/>
                </a:solidFill>
                <a:latin typeface="Comfortaa"/>
                <a:ea typeface="Comfortaa"/>
                <a:cs typeface="Comfortaa"/>
                <a:sym typeface="Comfortaa"/>
              </a:defRPr>
            </a:lvl1pPr>
            <a:lvl2pPr indent="0" lvl="1" marL="0" marR="0" rtl="0" algn="l">
              <a:spcBef>
                <a:spcPts val="0"/>
              </a:spcBef>
              <a:spcAft>
                <a:spcPts val="0"/>
              </a:spcAft>
              <a:buSzPts val="2000"/>
              <a:buFont typeface="Comfortaa"/>
              <a:buNone/>
              <a:defRPr b="1" i="0" sz="2000" u="none" cap="none" strike="noStrike">
                <a:solidFill>
                  <a:srgbClr val="009EE0"/>
                </a:solidFill>
                <a:latin typeface="Comfortaa"/>
                <a:ea typeface="Comfortaa"/>
                <a:cs typeface="Comfortaa"/>
                <a:sym typeface="Comfortaa"/>
              </a:defRPr>
            </a:lvl2pPr>
            <a:lvl3pPr indent="0" lvl="2" marL="0" marR="0" rtl="0" algn="l">
              <a:spcBef>
                <a:spcPts val="0"/>
              </a:spcBef>
              <a:spcAft>
                <a:spcPts val="0"/>
              </a:spcAft>
              <a:buSzPts val="2000"/>
              <a:buFont typeface="Comfortaa"/>
              <a:buNone/>
              <a:defRPr b="1" i="0" sz="2000" u="none" cap="none" strike="noStrike">
                <a:solidFill>
                  <a:srgbClr val="009EE0"/>
                </a:solidFill>
                <a:latin typeface="Comfortaa"/>
                <a:ea typeface="Comfortaa"/>
                <a:cs typeface="Comfortaa"/>
                <a:sym typeface="Comfortaa"/>
              </a:defRPr>
            </a:lvl3pPr>
            <a:lvl4pPr indent="0" lvl="3" marL="0" marR="0" rtl="0" algn="l">
              <a:spcBef>
                <a:spcPts val="0"/>
              </a:spcBef>
              <a:spcAft>
                <a:spcPts val="0"/>
              </a:spcAft>
              <a:buSzPts val="2000"/>
              <a:buFont typeface="Comfortaa"/>
              <a:buNone/>
              <a:defRPr b="1" i="0" sz="2000" u="none" cap="none" strike="noStrike">
                <a:solidFill>
                  <a:srgbClr val="009EE0"/>
                </a:solidFill>
                <a:latin typeface="Comfortaa"/>
                <a:ea typeface="Comfortaa"/>
                <a:cs typeface="Comfortaa"/>
                <a:sym typeface="Comfortaa"/>
              </a:defRPr>
            </a:lvl4pPr>
            <a:lvl5pPr indent="0" lvl="4" marL="0" marR="0" rtl="0" algn="l">
              <a:spcBef>
                <a:spcPts val="0"/>
              </a:spcBef>
              <a:spcAft>
                <a:spcPts val="0"/>
              </a:spcAft>
              <a:buSzPts val="2000"/>
              <a:buFont typeface="Comfortaa"/>
              <a:buNone/>
              <a:defRPr b="1" i="0" sz="2000" u="none" cap="none" strike="noStrike">
                <a:solidFill>
                  <a:srgbClr val="009EE0"/>
                </a:solidFill>
                <a:latin typeface="Comfortaa"/>
                <a:ea typeface="Comfortaa"/>
                <a:cs typeface="Comfortaa"/>
                <a:sym typeface="Comfortaa"/>
              </a:defRPr>
            </a:lvl5pPr>
            <a:lvl6pPr indent="0" lvl="5" marL="457200" marR="0" rtl="0" algn="l">
              <a:spcBef>
                <a:spcPts val="0"/>
              </a:spcBef>
              <a:spcAft>
                <a:spcPts val="0"/>
              </a:spcAft>
              <a:buSzPts val="2000"/>
              <a:buFont typeface="Comfortaa"/>
              <a:buNone/>
              <a:defRPr b="1" i="0" sz="2000" u="none" cap="none" strike="noStrike">
                <a:solidFill>
                  <a:srgbClr val="009EE0"/>
                </a:solidFill>
                <a:latin typeface="Comfortaa"/>
                <a:ea typeface="Comfortaa"/>
                <a:cs typeface="Comfortaa"/>
                <a:sym typeface="Comfortaa"/>
              </a:defRPr>
            </a:lvl6pPr>
            <a:lvl7pPr indent="0" lvl="6" marL="914400" marR="0" rtl="0" algn="l">
              <a:spcBef>
                <a:spcPts val="0"/>
              </a:spcBef>
              <a:spcAft>
                <a:spcPts val="0"/>
              </a:spcAft>
              <a:buSzPts val="2000"/>
              <a:buFont typeface="Comfortaa"/>
              <a:buNone/>
              <a:defRPr b="1" i="0" sz="2000" u="none" cap="none" strike="noStrike">
                <a:solidFill>
                  <a:srgbClr val="009EE0"/>
                </a:solidFill>
                <a:latin typeface="Comfortaa"/>
                <a:ea typeface="Comfortaa"/>
                <a:cs typeface="Comfortaa"/>
                <a:sym typeface="Comfortaa"/>
              </a:defRPr>
            </a:lvl7pPr>
            <a:lvl8pPr indent="0" lvl="7" marL="1371600" marR="0" rtl="0" algn="l">
              <a:spcBef>
                <a:spcPts val="0"/>
              </a:spcBef>
              <a:spcAft>
                <a:spcPts val="0"/>
              </a:spcAft>
              <a:buSzPts val="2000"/>
              <a:buFont typeface="Comfortaa"/>
              <a:buNone/>
              <a:defRPr b="1" i="0" sz="2000" u="none" cap="none" strike="noStrike">
                <a:solidFill>
                  <a:srgbClr val="009EE0"/>
                </a:solidFill>
                <a:latin typeface="Comfortaa"/>
                <a:ea typeface="Comfortaa"/>
                <a:cs typeface="Comfortaa"/>
                <a:sym typeface="Comfortaa"/>
              </a:defRPr>
            </a:lvl8pPr>
            <a:lvl9pPr indent="0" lvl="8" marL="1828800" marR="0" rtl="0" algn="l">
              <a:spcBef>
                <a:spcPts val="0"/>
              </a:spcBef>
              <a:spcAft>
                <a:spcPts val="0"/>
              </a:spcAft>
              <a:buSzPts val="2000"/>
              <a:buFont typeface="Comfortaa"/>
              <a:buNone/>
              <a:defRPr b="1" i="0" sz="2000" u="none" cap="none" strike="noStrike">
                <a:solidFill>
                  <a:srgbClr val="009EE0"/>
                </a:solidFill>
                <a:latin typeface="Comfortaa"/>
                <a:ea typeface="Comfortaa"/>
                <a:cs typeface="Comfortaa"/>
                <a:sym typeface="Comfortaa"/>
              </a:defRPr>
            </a:lvl9pPr>
          </a:lstStyle>
          <a:p/>
        </p:txBody>
      </p:sp>
      <p:sp>
        <p:nvSpPr>
          <p:cNvPr id="147" name="Google Shape;147;p16"/>
          <p:cNvSpPr txBox="1"/>
          <p:nvPr>
            <p:ph idx="1" type="body"/>
          </p:nvPr>
        </p:nvSpPr>
        <p:spPr>
          <a:xfrm>
            <a:off x="457200" y="1268404"/>
            <a:ext cx="8229600" cy="3336900"/>
          </a:xfrm>
          <a:prstGeom prst="rect">
            <a:avLst/>
          </a:prstGeom>
          <a:noFill/>
          <a:ln>
            <a:noFill/>
          </a:ln>
        </p:spPr>
        <p:txBody>
          <a:bodyPr anchorCtr="0" anchor="t" bIns="0" lIns="0" spcFirstLastPara="1" rIns="0" wrap="square" tIns="0">
            <a:noAutofit/>
          </a:bodyPr>
          <a:lstStyle>
            <a:lvl1pPr indent="-228600" lvl="0" marL="457200" marR="0" rtl="0" algn="l">
              <a:spcBef>
                <a:spcPts val="320"/>
              </a:spcBef>
              <a:spcAft>
                <a:spcPts val="0"/>
              </a:spcAft>
              <a:buSzPts val="1300"/>
              <a:buNone/>
              <a:defRPr b="1" i="0" sz="1600" u="none" cap="none" strike="noStrike">
                <a:solidFill>
                  <a:srgbClr val="009EE0"/>
                </a:solidFill>
                <a:latin typeface="Arial"/>
                <a:ea typeface="Arial"/>
                <a:cs typeface="Arial"/>
                <a:sym typeface="Arial"/>
              </a:defRPr>
            </a:lvl1pPr>
            <a:lvl2pPr indent="-323850" lvl="1" marL="914400" marR="0" rtl="0" algn="l">
              <a:spcBef>
                <a:spcPts val="300"/>
              </a:spcBef>
              <a:spcAft>
                <a:spcPts val="0"/>
              </a:spcAft>
              <a:buClr>
                <a:srgbClr val="009EE0"/>
              </a:buClr>
              <a:buSzPts val="1500"/>
              <a:buFont typeface="Noto Sans Symbols"/>
              <a:buChar char="⇨"/>
              <a:defRPr b="1" i="0" sz="1500" u="none" cap="none" strike="noStrike">
                <a:solidFill>
                  <a:srgbClr val="0B3087"/>
                </a:solidFill>
                <a:latin typeface="Arial"/>
                <a:ea typeface="Arial"/>
                <a:cs typeface="Arial"/>
                <a:sym typeface="Arial"/>
              </a:defRPr>
            </a:lvl2pPr>
            <a:lvl3pPr indent="-304800" lvl="2" marL="1371600" marR="0" rtl="0" algn="l">
              <a:spcBef>
                <a:spcPts val="300"/>
              </a:spcBef>
              <a:spcAft>
                <a:spcPts val="0"/>
              </a:spcAft>
              <a:buClr>
                <a:srgbClr val="009EE0"/>
              </a:buClr>
              <a:buSzPts val="1200"/>
              <a:buFont typeface="Noto Sans Symbols"/>
              <a:buChar char="❑"/>
              <a:defRPr b="0" i="0" sz="1500" u="none" cap="none" strike="noStrike">
                <a:solidFill>
                  <a:srgbClr val="0B3087"/>
                </a:solidFill>
                <a:latin typeface="Arial"/>
                <a:ea typeface="Arial"/>
                <a:cs typeface="Arial"/>
                <a:sym typeface="Arial"/>
              </a:defRPr>
            </a:lvl3pPr>
            <a:lvl4pPr indent="-317500" lvl="3" marL="1828800" marR="0" rtl="0" algn="l">
              <a:spcBef>
                <a:spcPts val="280"/>
              </a:spcBef>
              <a:spcAft>
                <a:spcPts val="0"/>
              </a:spcAft>
              <a:buClr>
                <a:srgbClr val="0079BA"/>
              </a:buClr>
              <a:buSzPts val="1400"/>
              <a:buFont typeface="Noto Sans Symbols"/>
              <a:buChar char="▪"/>
              <a:defRPr b="0" i="0" sz="1400" u="none" cap="none" strike="noStrike">
                <a:solidFill>
                  <a:srgbClr val="7B7C7E"/>
                </a:solidFill>
                <a:latin typeface="Arial"/>
                <a:ea typeface="Arial"/>
                <a:cs typeface="Arial"/>
                <a:sym typeface="Arial"/>
              </a:defRPr>
            </a:lvl4pPr>
            <a:lvl5pPr indent="-319404" lvl="4" marL="2286000" marR="0" rtl="0" algn="l">
              <a:spcBef>
                <a:spcPts val="260"/>
              </a:spcBef>
              <a:spcAft>
                <a:spcPts val="0"/>
              </a:spcAft>
              <a:buClr>
                <a:srgbClr val="84D0F0"/>
              </a:buClr>
              <a:buSzPts val="1430"/>
              <a:buFont typeface="Arial"/>
              <a:buChar char="•"/>
              <a:defRPr b="0" i="0" sz="1300" u="none" cap="none" strike="noStrike">
                <a:solidFill>
                  <a:srgbClr val="7B7C7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p:cSld name="TITLE_ONLY_3">
    <p:spTree>
      <p:nvGrpSpPr>
        <p:cNvPr id="148" name="Shape 148"/>
        <p:cNvGrpSpPr/>
        <p:nvPr/>
      </p:nvGrpSpPr>
      <p:grpSpPr>
        <a:xfrm>
          <a:off x="0" y="0"/>
          <a:ext cx="0" cy="0"/>
          <a:chOff x="0" y="0"/>
          <a:chExt cx="0" cy="0"/>
        </a:xfrm>
      </p:grpSpPr>
      <p:sp>
        <p:nvSpPr>
          <p:cNvPr id="149" name="Google Shape;149;p17"/>
          <p:cNvSpPr txBox="1"/>
          <p:nvPr>
            <p:ph type="title"/>
          </p:nvPr>
        </p:nvSpPr>
        <p:spPr>
          <a:xfrm>
            <a:off x="1042987" y="222250"/>
            <a:ext cx="7632600" cy="6759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SzPts val="3000"/>
              <a:buNone/>
              <a:defRPr b="1" i="0" sz="2800" u="none" cap="none" strike="noStrike">
                <a:solidFill>
                  <a:srgbClr val="009EE0"/>
                </a:solidFill>
                <a:latin typeface="Arial"/>
                <a:ea typeface="Arial"/>
                <a:cs typeface="Arial"/>
                <a:sym typeface="Arial"/>
              </a:defRPr>
            </a:lvl1pPr>
            <a:lvl2pPr indent="0" lvl="1" marL="0" marR="0" rtl="0" algn="l">
              <a:spcBef>
                <a:spcPts val="0"/>
              </a:spcBef>
              <a:spcAft>
                <a:spcPts val="0"/>
              </a:spcAft>
              <a:buSzPts val="1400"/>
              <a:buNone/>
              <a:defRPr b="1" i="0" sz="2800" u="none" cap="none" strike="noStrike">
                <a:solidFill>
                  <a:srgbClr val="009EE0"/>
                </a:solidFill>
                <a:latin typeface="Arial"/>
                <a:ea typeface="Arial"/>
                <a:cs typeface="Arial"/>
                <a:sym typeface="Arial"/>
              </a:defRPr>
            </a:lvl2pPr>
            <a:lvl3pPr indent="0" lvl="2" marL="0" marR="0" rtl="0" algn="l">
              <a:spcBef>
                <a:spcPts val="0"/>
              </a:spcBef>
              <a:spcAft>
                <a:spcPts val="0"/>
              </a:spcAft>
              <a:buSzPts val="1400"/>
              <a:buNone/>
              <a:defRPr b="1" i="0" sz="2800" u="none" cap="none" strike="noStrike">
                <a:solidFill>
                  <a:srgbClr val="009EE0"/>
                </a:solidFill>
                <a:latin typeface="Arial"/>
                <a:ea typeface="Arial"/>
                <a:cs typeface="Arial"/>
                <a:sym typeface="Arial"/>
              </a:defRPr>
            </a:lvl3pPr>
            <a:lvl4pPr indent="0" lvl="3" marL="0" marR="0" rtl="0" algn="l">
              <a:spcBef>
                <a:spcPts val="0"/>
              </a:spcBef>
              <a:spcAft>
                <a:spcPts val="0"/>
              </a:spcAft>
              <a:buSzPts val="1400"/>
              <a:buNone/>
              <a:defRPr b="1" i="0" sz="2800" u="none" cap="none" strike="noStrike">
                <a:solidFill>
                  <a:srgbClr val="009EE0"/>
                </a:solidFill>
                <a:latin typeface="Arial"/>
                <a:ea typeface="Arial"/>
                <a:cs typeface="Arial"/>
                <a:sym typeface="Arial"/>
              </a:defRPr>
            </a:lvl4pPr>
            <a:lvl5pPr indent="0" lvl="4" marL="0" marR="0" rtl="0" algn="l">
              <a:spcBef>
                <a:spcPts val="0"/>
              </a:spcBef>
              <a:spcAft>
                <a:spcPts val="0"/>
              </a:spcAft>
              <a:buSzPts val="1400"/>
              <a:buNone/>
              <a:defRPr b="1" i="0" sz="2800" u="none" cap="none" strike="noStrike">
                <a:solidFill>
                  <a:srgbClr val="009EE0"/>
                </a:solidFill>
                <a:latin typeface="Arial"/>
                <a:ea typeface="Arial"/>
                <a:cs typeface="Arial"/>
                <a:sym typeface="Arial"/>
              </a:defRPr>
            </a:lvl5pPr>
            <a:lvl6pPr indent="0" lvl="5" marL="457200" marR="0" rtl="0" algn="l">
              <a:spcBef>
                <a:spcPts val="0"/>
              </a:spcBef>
              <a:spcAft>
                <a:spcPts val="0"/>
              </a:spcAft>
              <a:buSzPts val="1400"/>
              <a:buNone/>
              <a:defRPr b="1" i="0" sz="2800" u="none" cap="none" strike="noStrike">
                <a:solidFill>
                  <a:srgbClr val="009EE0"/>
                </a:solidFill>
                <a:latin typeface="Arial"/>
                <a:ea typeface="Arial"/>
                <a:cs typeface="Arial"/>
                <a:sym typeface="Arial"/>
              </a:defRPr>
            </a:lvl6pPr>
            <a:lvl7pPr indent="0" lvl="6" marL="914400" marR="0" rtl="0" algn="l">
              <a:spcBef>
                <a:spcPts val="0"/>
              </a:spcBef>
              <a:spcAft>
                <a:spcPts val="0"/>
              </a:spcAft>
              <a:buSzPts val="1400"/>
              <a:buNone/>
              <a:defRPr b="1" i="0" sz="2800" u="none" cap="none" strike="noStrike">
                <a:solidFill>
                  <a:srgbClr val="009EE0"/>
                </a:solidFill>
                <a:latin typeface="Arial"/>
                <a:ea typeface="Arial"/>
                <a:cs typeface="Arial"/>
                <a:sym typeface="Arial"/>
              </a:defRPr>
            </a:lvl7pPr>
            <a:lvl8pPr indent="0" lvl="7" marL="1371600" marR="0" rtl="0" algn="l">
              <a:spcBef>
                <a:spcPts val="0"/>
              </a:spcBef>
              <a:spcAft>
                <a:spcPts val="0"/>
              </a:spcAft>
              <a:buSzPts val="1400"/>
              <a:buNone/>
              <a:defRPr b="1" i="0" sz="2800" u="none" cap="none" strike="noStrike">
                <a:solidFill>
                  <a:srgbClr val="009EE0"/>
                </a:solidFill>
                <a:latin typeface="Arial"/>
                <a:ea typeface="Arial"/>
                <a:cs typeface="Arial"/>
                <a:sym typeface="Arial"/>
              </a:defRPr>
            </a:lvl8pPr>
            <a:lvl9pPr indent="0" lvl="8" marL="1828800" marR="0" rtl="0" algn="l">
              <a:spcBef>
                <a:spcPts val="0"/>
              </a:spcBef>
              <a:spcAft>
                <a:spcPts val="0"/>
              </a:spcAft>
              <a:buSzPts val="1400"/>
              <a:buNone/>
              <a:defRPr b="1" i="0" sz="2800" u="none" cap="none" strike="noStrike">
                <a:solidFill>
                  <a:srgbClr val="009EE0"/>
                </a:solidFill>
                <a:latin typeface="Arial"/>
                <a:ea typeface="Arial"/>
                <a:cs typeface="Arial"/>
                <a:sym typeface="Arial"/>
              </a:defRPr>
            </a:lvl9pPr>
          </a:lstStyle>
          <a:p/>
        </p:txBody>
      </p:sp>
      <p:sp>
        <p:nvSpPr>
          <p:cNvPr id="150" name="Google Shape;150;p17"/>
          <p:cNvSpPr txBox="1"/>
          <p:nvPr>
            <p:ph idx="1" type="body"/>
          </p:nvPr>
        </p:nvSpPr>
        <p:spPr>
          <a:xfrm>
            <a:off x="457200" y="1268404"/>
            <a:ext cx="8229600" cy="3336900"/>
          </a:xfrm>
          <a:prstGeom prst="rect">
            <a:avLst/>
          </a:prstGeom>
          <a:noFill/>
          <a:ln>
            <a:noFill/>
          </a:ln>
        </p:spPr>
        <p:txBody>
          <a:bodyPr anchorCtr="0" anchor="t" bIns="0" lIns="0" spcFirstLastPara="1" rIns="0" wrap="square" tIns="0">
            <a:noAutofit/>
          </a:bodyPr>
          <a:lstStyle>
            <a:lvl1pPr indent="-228600" lvl="0" marL="457200" marR="0" rtl="0" algn="l">
              <a:spcBef>
                <a:spcPts val="320"/>
              </a:spcBef>
              <a:spcAft>
                <a:spcPts val="0"/>
              </a:spcAft>
              <a:buSzPts val="1300"/>
              <a:buNone/>
              <a:defRPr b="1" i="0" sz="1600" u="none" cap="none" strike="noStrike">
                <a:solidFill>
                  <a:srgbClr val="009EE0"/>
                </a:solidFill>
                <a:latin typeface="Arial"/>
                <a:ea typeface="Arial"/>
                <a:cs typeface="Arial"/>
                <a:sym typeface="Arial"/>
              </a:defRPr>
            </a:lvl1pPr>
            <a:lvl2pPr indent="-323850" lvl="1" marL="914400" marR="0" rtl="0" algn="l">
              <a:spcBef>
                <a:spcPts val="300"/>
              </a:spcBef>
              <a:spcAft>
                <a:spcPts val="0"/>
              </a:spcAft>
              <a:buClr>
                <a:srgbClr val="009EE0"/>
              </a:buClr>
              <a:buSzPts val="1500"/>
              <a:buFont typeface="Noto Sans Symbols"/>
              <a:buChar char="⇨"/>
              <a:defRPr b="1" i="0" sz="1500" u="none" cap="none" strike="noStrike">
                <a:solidFill>
                  <a:srgbClr val="0B3087"/>
                </a:solidFill>
                <a:latin typeface="Arial"/>
                <a:ea typeface="Arial"/>
                <a:cs typeface="Arial"/>
                <a:sym typeface="Arial"/>
              </a:defRPr>
            </a:lvl2pPr>
            <a:lvl3pPr indent="-304800" lvl="2" marL="1371600" marR="0" rtl="0" algn="l">
              <a:spcBef>
                <a:spcPts val="300"/>
              </a:spcBef>
              <a:spcAft>
                <a:spcPts val="0"/>
              </a:spcAft>
              <a:buClr>
                <a:srgbClr val="009EE0"/>
              </a:buClr>
              <a:buSzPts val="1200"/>
              <a:buFont typeface="Noto Sans Symbols"/>
              <a:buChar char="❑"/>
              <a:defRPr b="0" i="0" sz="1500" u="none" cap="none" strike="noStrike">
                <a:solidFill>
                  <a:srgbClr val="0B3087"/>
                </a:solidFill>
                <a:latin typeface="Arial"/>
                <a:ea typeface="Arial"/>
                <a:cs typeface="Arial"/>
                <a:sym typeface="Arial"/>
              </a:defRPr>
            </a:lvl3pPr>
            <a:lvl4pPr indent="-317500" lvl="3" marL="1828800" marR="0" rtl="0" algn="l">
              <a:spcBef>
                <a:spcPts val="280"/>
              </a:spcBef>
              <a:spcAft>
                <a:spcPts val="0"/>
              </a:spcAft>
              <a:buClr>
                <a:srgbClr val="0079BA"/>
              </a:buClr>
              <a:buSzPts val="1400"/>
              <a:buFont typeface="Noto Sans Symbols"/>
              <a:buChar char="▪"/>
              <a:defRPr b="0" i="0" sz="1400" u="none" cap="none" strike="noStrike">
                <a:solidFill>
                  <a:srgbClr val="7B7C7E"/>
                </a:solidFill>
                <a:latin typeface="Arial"/>
                <a:ea typeface="Arial"/>
                <a:cs typeface="Arial"/>
                <a:sym typeface="Arial"/>
              </a:defRPr>
            </a:lvl4pPr>
            <a:lvl5pPr indent="-319404" lvl="4" marL="2286000" marR="0" rtl="0" algn="l">
              <a:spcBef>
                <a:spcPts val="260"/>
              </a:spcBef>
              <a:spcAft>
                <a:spcPts val="0"/>
              </a:spcAft>
              <a:buClr>
                <a:srgbClr val="84D0F0"/>
              </a:buClr>
              <a:buSzPts val="1430"/>
              <a:buFont typeface="Arial"/>
              <a:buChar char="•"/>
              <a:defRPr b="0" i="0" sz="1300" u="none" cap="none" strike="noStrike">
                <a:solidFill>
                  <a:srgbClr val="7B7C7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1" name="Google Shape;151;p17"/>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1">
  <p:cSld name="TITLE_AND_BODY_1">
    <p:spTree>
      <p:nvGrpSpPr>
        <p:cNvPr id="152" name="Shape 152"/>
        <p:cNvGrpSpPr/>
        <p:nvPr/>
      </p:nvGrpSpPr>
      <p:grpSpPr>
        <a:xfrm>
          <a:off x="0" y="0"/>
          <a:ext cx="0" cy="0"/>
          <a:chOff x="0" y="0"/>
          <a:chExt cx="0" cy="0"/>
        </a:xfrm>
      </p:grpSpPr>
      <p:sp>
        <p:nvSpPr>
          <p:cNvPr id="153" name="Google Shape;153;p18"/>
          <p:cNvSpPr txBox="1"/>
          <p:nvPr>
            <p:ph idx="12" type="sldNum"/>
          </p:nvPr>
        </p:nvSpPr>
        <p:spPr>
          <a:xfrm>
            <a:off x="220275" y="4688663"/>
            <a:ext cx="593400" cy="2577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cxnSp>
        <p:nvCxnSpPr>
          <p:cNvPr id="154" name="Google Shape;154;p18"/>
          <p:cNvCxnSpPr/>
          <p:nvPr/>
        </p:nvCxnSpPr>
        <p:spPr>
          <a:xfrm>
            <a:off x="909045" y="4715313"/>
            <a:ext cx="0" cy="231000"/>
          </a:xfrm>
          <a:prstGeom prst="straightConnector1">
            <a:avLst/>
          </a:prstGeom>
          <a:noFill/>
          <a:ln cap="flat" cmpd="sng" w="9525">
            <a:solidFill>
              <a:schemeClr val="dk2"/>
            </a:solidFill>
            <a:prstDash val="solid"/>
            <a:round/>
            <a:headEnd len="med" w="med" type="none"/>
            <a:tailEnd len="med" w="med" type="none"/>
          </a:ln>
        </p:spPr>
      </p:cxnSp>
      <p:sp>
        <p:nvSpPr>
          <p:cNvPr id="155" name="Google Shape;155;p18"/>
          <p:cNvSpPr txBox="1"/>
          <p:nvPr>
            <p:ph type="title"/>
          </p:nvPr>
        </p:nvSpPr>
        <p:spPr>
          <a:xfrm>
            <a:off x="1037575" y="184781"/>
            <a:ext cx="7450200" cy="470700"/>
          </a:xfrm>
          <a:prstGeom prst="rect">
            <a:avLst/>
          </a:prstGeom>
        </p:spPr>
        <p:txBody>
          <a:bodyPr anchorCtr="0" anchor="ctr" bIns="0" lIns="0" spcFirstLastPara="1" rIns="0" wrap="square" tIns="0">
            <a:noAutofit/>
          </a:bodyPr>
          <a:lstStyle>
            <a:lvl1pPr lvl="0" rtl="0">
              <a:spcBef>
                <a:spcPts val="0"/>
              </a:spcBef>
              <a:spcAft>
                <a:spcPts val="0"/>
              </a:spcAft>
              <a:buNone/>
              <a:defRPr b="1">
                <a:solidFill>
                  <a:srgbClr val="009EE0"/>
                </a:solidFill>
              </a:defRPr>
            </a:lvl1pPr>
            <a:lvl2pPr lvl="1" rtl="0">
              <a:spcBef>
                <a:spcPts val="0"/>
              </a:spcBef>
              <a:spcAft>
                <a:spcPts val="0"/>
              </a:spcAft>
              <a:buNone/>
              <a:defRPr b="1" sz="2400">
                <a:solidFill>
                  <a:srgbClr val="009EE0"/>
                </a:solidFill>
              </a:defRPr>
            </a:lvl2pPr>
            <a:lvl3pPr lvl="2" rtl="0">
              <a:spcBef>
                <a:spcPts val="0"/>
              </a:spcBef>
              <a:spcAft>
                <a:spcPts val="0"/>
              </a:spcAft>
              <a:buNone/>
              <a:defRPr b="1" sz="2400">
                <a:solidFill>
                  <a:srgbClr val="009EE0"/>
                </a:solidFill>
              </a:defRPr>
            </a:lvl3pPr>
            <a:lvl4pPr lvl="3" rtl="0">
              <a:spcBef>
                <a:spcPts val="0"/>
              </a:spcBef>
              <a:spcAft>
                <a:spcPts val="0"/>
              </a:spcAft>
              <a:buNone/>
              <a:defRPr b="1" sz="2400">
                <a:solidFill>
                  <a:srgbClr val="009EE0"/>
                </a:solidFill>
              </a:defRPr>
            </a:lvl4pPr>
            <a:lvl5pPr lvl="4" rtl="0">
              <a:spcBef>
                <a:spcPts val="0"/>
              </a:spcBef>
              <a:spcAft>
                <a:spcPts val="0"/>
              </a:spcAft>
              <a:buNone/>
              <a:defRPr b="1" sz="2400">
                <a:solidFill>
                  <a:srgbClr val="009EE0"/>
                </a:solidFill>
              </a:defRPr>
            </a:lvl5pPr>
            <a:lvl6pPr lvl="5" rtl="0">
              <a:spcBef>
                <a:spcPts val="0"/>
              </a:spcBef>
              <a:spcAft>
                <a:spcPts val="0"/>
              </a:spcAft>
              <a:buNone/>
              <a:defRPr b="1" sz="2400">
                <a:solidFill>
                  <a:srgbClr val="009EE0"/>
                </a:solidFill>
              </a:defRPr>
            </a:lvl6pPr>
            <a:lvl7pPr lvl="6" rtl="0">
              <a:spcBef>
                <a:spcPts val="0"/>
              </a:spcBef>
              <a:spcAft>
                <a:spcPts val="0"/>
              </a:spcAft>
              <a:buNone/>
              <a:defRPr b="1" sz="2400">
                <a:solidFill>
                  <a:srgbClr val="009EE0"/>
                </a:solidFill>
              </a:defRPr>
            </a:lvl7pPr>
            <a:lvl8pPr lvl="7" rtl="0">
              <a:spcBef>
                <a:spcPts val="0"/>
              </a:spcBef>
              <a:spcAft>
                <a:spcPts val="0"/>
              </a:spcAft>
              <a:buNone/>
              <a:defRPr b="1" sz="2400">
                <a:solidFill>
                  <a:srgbClr val="009EE0"/>
                </a:solidFill>
              </a:defRPr>
            </a:lvl8pPr>
            <a:lvl9pPr lvl="8" rtl="0">
              <a:spcBef>
                <a:spcPts val="0"/>
              </a:spcBef>
              <a:spcAft>
                <a:spcPts val="0"/>
              </a:spcAft>
              <a:buNone/>
              <a:defRPr b="1" sz="2400">
                <a:solidFill>
                  <a:srgbClr val="009EE0"/>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p:cSld name="OBJECT_1">
    <p:spTree>
      <p:nvGrpSpPr>
        <p:cNvPr id="156" name="Shape 156"/>
        <p:cNvGrpSpPr/>
        <p:nvPr/>
      </p:nvGrpSpPr>
      <p:grpSpPr>
        <a:xfrm>
          <a:off x="0" y="0"/>
          <a:ext cx="0" cy="0"/>
          <a:chOff x="0" y="0"/>
          <a:chExt cx="0" cy="0"/>
        </a:xfrm>
      </p:grpSpPr>
      <p:sp>
        <p:nvSpPr>
          <p:cNvPr id="157" name="Google Shape;157;p19"/>
          <p:cNvSpPr txBox="1"/>
          <p:nvPr>
            <p:ph type="title"/>
          </p:nvPr>
        </p:nvSpPr>
        <p:spPr>
          <a:xfrm>
            <a:off x="198700" y="152100"/>
            <a:ext cx="7113900" cy="857400"/>
          </a:xfrm>
          <a:prstGeom prst="rect">
            <a:avLst/>
          </a:prstGeom>
          <a:noFill/>
          <a:ln>
            <a:noFill/>
          </a:ln>
        </p:spPr>
        <p:txBody>
          <a:bodyPr anchorCtr="0" anchor="t" bIns="0" lIns="0" spcFirstLastPara="1" rIns="0" wrap="square" tIns="0">
            <a:noAutofit/>
          </a:bodyPr>
          <a:lstStyle>
            <a:lvl1pPr indent="0" lvl="0" marL="0" marR="0" rtl="0" algn="l">
              <a:lnSpc>
                <a:spcPct val="95000"/>
              </a:lnSpc>
              <a:spcBef>
                <a:spcPts val="0"/>
              </a:spcBef>
              <a:spcAft>
                <a:spcPts val="0"/>
              </a:spcAft>
              <a:buSzPts val="3000"/>
              <a:buFont typeface="Arial"/>
              <a:buNone/>
              <a:defRPr b="1" i="0" sz="2800" u="none" cap="none" strike="noStrike">
                <a:latin typeface="Arial"/>
                <a:ea typeface="Arial"/>
                <a:cs typeface="Arial"/>
                <a:sym typeface="Arial"/>
              </a:defRPr>
            </a:lvl1pPr>
            <a:lvl2pPr indent="0" lvl="1" marL="0" marR="0" rtl="0" algn="l">
              <a:lnSpc>
                <a:spcPct val="95000"/>
              </a:lnSpc>
              <a:spcBef>
                <a:spcPts val="0"/>
              </a:spcBef>
              <a:spcAft>
                <a:spcPts val="0"/>
              </a:spcAft>
              <a:buSzPts val="1400"/>
              <a:buNone/>
              <a:defRPr b="1" i="0" sz="2800" u="none" cap="none" strike="noStrike">
                <a:solidFill>
                  <a:schemeClr val="dk2"/>
                </a:solidFill>
                <a:latin typeface="Arial"/>
                <a:ea typeface="Arial"/>
                <a:cs typeface="Arial"/>
                <a:sym typeface="Arial"/>
              </a:defRPr>
            </a:lvl2pPr>
            <a:lvl3pPr indent="0" lvl="2" marL="0" marR="0" rtl="0" algn="l">
              <a:lnSpc>
                <a:spcPct val="95000"/>
              </a:lnSpc>
              <a:spcBef>
                <a:spcPts val="0"/>
              </a:spcBef>
              <a:spcAft>
                <a:spcPts val="0"/>
              </a:spcAft>
              <a:buSzPts val="1400"/>
              <a:buNone/>
              <a:defRPr b="1" i="0" sz="2800" u="none" cap="none" strike="noStrike">
                <a:solidFill>
                  <a:schemeClr val="dk2"/>
                </a:solidFill>
                <a:latin typeface="Arial"/>
                <a:ea typeface="Arial"/>
                <a:cs typeface="Arial"/>
                <a:sym typeface="Arial"/>
              </a:defRPr>
            </a:lvl3pPr>
            <a:lvl4pPr indent="0" lvl="3" marL="0" marR="0" rtl="0" algn="l">
              <a:lnSpc>
                <a:spcPct val="95000"/>
              </a:lnSpc>
              <a:spcBef>
                <a:spcPts val="0"/>
              </a:spcBef>
              <a:spcAft>
                <a:spcPts val="0"/>
              </a:spcAft>
              <a:buSzPts val="1400"/>
              <a:buNone/>
              <a:defRPr b="1" i="0" sz="2800" u="none" cap="none" strike="noStrike">
                <a:solidFill>
                  <a:schemeClr val="dk2"/>
                </a:solidFill>
                <a:latin typeface="Arial"/>
                <a:ea typeface="Arial"/>
                <a:cs typeface="Arial"/>
                <a:sym typeface="Arial"/>
              </a:defRPr>
            </a:lvl4pPr>
            <a:lvl5pPr indent="0" lvl="4" marL="0" marR="0" rtl="0" algn="l">
              <a:lnSpc>
                <a:spcPct val="95000"/>
              </a:lnSpc>
              <a:spcBef>
                <a:spcPts val="0"/>
              </a:spcBef>
              <a:spcAft>
                <a:spcPts val="0"/>
              </a:spcAft>
              <a:buSzPts val="1400"/>
              <a:buNone/>
              <a:defRPr b="1" i="0" sz="2800" u="none" cap="none" strike="noStrike">
                <a:solidFill>
                  <a:schemeClr val="dk2"/>
                </a:solidFill>
                <a:latin typeface="Arial"/>
                <a:ea typeface="Arial"/>
                <a:cs typeface="Arial"/>
                <a:sym typeface="Arial"/>
              </a:defRPr>
            </a:lvl5pPr>
            <a:lvl6pPr indent="0" lvl="5" marL="457200" marR="0" rtl="0" algn="l">
              <a:lnSpc>
                <a:spcPct val="95000"/>
              </a:lnSpc>
              <a:spcBef>
                <a:spcPts val="0"/>
              </a:spcBef>
              <a:spcAft>
                <a:spcPts val="0"/>
              </a:spcAft>
              <a:buSzPts val="1400"/>
              <a:buNone/>
              <a:defRPr b="1" i="0" sz="2800" u="none" cap="none" strike="noStrike">
                <a:solidFill>
                  <a:srgbClr val="009EE0"/>
                </a:solidFill>
                <a:latin typeface="Arial"/>
                <a:ea typeface="Arial"/>
                <a:cs typeface="Arial"/>
                <a:sym typeface="Arial"/>
              </a:defRPr>
            </a:lvl6pPr>
            <a:lvl7pPr indent="0" lvl="6" marL="914400" marR="0" rtl="0" algn="l">
              <a:lnSpc>
                <a:spcPct val="95000"/>
              </a:lnSpc>
              <a:spcBef>
                <a:spcPts val="0"/>
              </a:spcBef>
              <a:spcAft>
                <a:spcPts val="0"/>
              </a:spcAft>
              <a:buSzPts val="1400"/>
              <a:buNone/>
              <a:defRPr b="1" i="0" sz="2800" u="none" cap="none" strike="noStrike">
                <a:solidFill>
                  <a:srgbClr val="009EE0"/>
                </a:solidFill>
                <a:latin typeface="Arial"/>
                <a:ea typeface="Arial"/>
                <a:cs typeface="Arial"/>
                <a:sym typeface="Arial"/>
              </a:defRPr>
            </a:lvl7pPr>
            <a:lvl8pPr indent="0" lvl="7" marL="1371600" marR="0" rtl="0" algn="l">
              <a:lnSpc>
                <a:spcPct val="95000"/>
              </a:lnSpc>
              <a:spcBef>
                <a:spcPts val="0"/>
              </a:spcBef>
              <a:spcAft>
                <a:spcPts val="0"/>
              </a:spcAft>
              <a:buSzPts val="1400"/>
              <a:buNone/>
              <a:defRPr b="1" i="0" sz="2800" u="none" cap="none" strike="noStrike">
                <a:solidFill>
                  <a:srgbClr val="009EE0"/>
                </a:solidFill>
                <a:latin typeface="Arial"/>
                <a:ea typeface="Arial"/>
                <a:cs typeface="Arial"/>
                <a:sym typeface="Arial"/>
              </a:defRPr>
            </a:lvl8pPr>
            <a:lvl9pPr indent="0" lvl="8" marL="1828800" marR="0" rtl="0" algn="l">
              <a:lnSpc>
                <a:spcPct val="95000"/>
              </a:lnSpc>
              <a:spcBef>
                <a:spcPts val="0"/>
              </a:spcBef>
              <a:spcAft>
                <a:spcPts val="0"/>
              </a:spcAft>
              <a:buSzPts val="1400"/>
              <a:buNone/>
              <a:defRPr b="1" i="0" sz="2800" u="none" cap="none" strike="noStrike">
                <a:solidFill>
                  <a:srgbClr val="009EE0"/>
                </a:solidFill>
                <a:latin typeface="Arial"/>
                <a:ea typeface="Arial"/>
                <a:cs typeface="Arial"/>
                <a:sym typeface="Arial"/>
              </a:defRPr>
            </a:lvl9pPr>
          </a:lstStyle>
          <a:p/>
        </p:txBody>
      </p:sp>
      <p:sp>
        <p:nvSpPr>
          <p:cNvPr id="158" name="Google Shape;158;p19"/>
          <p:cNvSpPr txBox="1"/>
          <p:nvPr>
            <p:ph idx="1" type="body"/>
          </p:nvPr>
        </p:nvSpPr>
        <p:spPr>
          <a:xfrm>
            <a:off x="198700" y="1307150"/>
            <a:ext cx="8229600" cy="2959800"/>
          </a:xfrm>
          <a:prstGeom prst="rect">
            <a:avLst/>
          </a:prstGeom>
          <a:noFill/>
          <a:ln>
            <a:noFill/>
          </a:ln>
        </p:spPr>
        <p:txBody>
          <a:bodyPr anchorCtr="0" anchor="t" bIns="0" lIns="0" spcFirstLastPara="1" rIns="0" wrap="square" tIns="0">
            <a:noAutofit/>
          </a:bodyPr>
          <a:lstStyle>
            <a:lvl1pPr indent="-368300" lvl="0" marL="457200" marR="0" rtl="0" algn="l">
              <a:lnSpc>
                <a:spcPct val="95000"/>
              </a:lnSpc>
              <a:spcBef>
                <a:spcPts val="0"/>
              </a:spcBef>
              <a:spcAft>
                <a:spcPts val="0"/>
              </a:spcAft>
              <a:buClr>
                <a:schemeClr val="dk2"/>
              </a:buClr>
              <a:buSzPts val="2200"/>
              <a:buFont typeface="Arial"/>
              <a:buChar char="●"/>
              <a:defRPr b="0" i="0" sz="2200" u="none" cap="none" strike="noStrike">
                <a:solidFill>
                  <a:srgbClr val="000000"/>
                </a:solidFill>
                <a:latin typeface="Arial"/>
                <a:ea typeface="Arial"/>
                <a:cs typeface="Arial"/>
                <a:sym typeface="Arial"/>
              </a:defRPr>
            </a:lvl1pPr>
            <a:lvl2pPr indent="-355600" lvl="1" marL="914400" marR="0" rtl="0" algn="l">
              <a:lnSpc>
                <a:spcPct val="95000"/>
              </a:lnSpc>
              <a:spcBef>
                <a:spcPts val="0"/>
              </a:spcBef>
              <a:spcAft>
                <a:spcPts val="0"/>
              </a:spcAft>
              <a:buClr>
                <a:srgbClr val="009EE0"/>
              </a:buClr>
              <a:buSzPts val="2000"/>
              <a:buFont typeface="Arial"/>
              <a:buChar char="●"/>
              <a:defRPr b="0" i="0" sz="2000" u="none" cap="none" strike="noStrike">
                <a:solidFill>
                  <a:srgbClr val="000000"/>
                </a:solidFill>
                <a:latin typeface="Arial"/>
                <a:ea typeface="Arial"/>
                <a:cs typeface="Arial"/>
                <a:sym typeface="Arial"/>
              </a:defRPr>
            </a:lvl2pPr>
            <a:lvl3pPr indent="-342900" lvl="2" marL="1371600" marR="0" rtl="0" algn="l">
              <a:lnSpc>
                <a:spcPct val="100000"/>
              </a:lnSpc>
              <a:spcBef>
                <a:spcPts val="0"/>
              </a:spcBef>
              <a:spcAft>
                <a:spcPts val="0"/>
              </a:spcAft>
              <a:buClr>
                <a:schemeClr val="dk1"/>
              </a:buClr>
              <a:buSzPts val="1800"/>
              <a:buFont typeface="Arial"/>
              <a:buChar char="●"/>
              <a:defRPr b="0" i="0" sz="1800" u="none" cap="none" strike="noStrike">
                <a:solidFill>
                  <a:srgbClr val="000000"/>
                </a:solidFill>
                <a:latin typeface="Arial"/>
                <a:ea typeface="Arial"/>
                <a:cs typeface="Arial"/>
                <a:sym typeface="Arial"/>
              </a:defRPr>
            </a:lvl3pPr>
            <a:lvl4pPr indent="-330200" lvl="3" marL="1828800" marR="0" rtl="0" algn="l">
              <a:lnSpc>
                <a:spcPct val="100000"/>
              </a:lnSpc>
              <a:spcBef>
                <a:spcPts val="0"/>
              </a:spcBef>
              <a:spcAft>
                <a:spcPts val="0"/>
              </a:spcAft>
              <a:buClr>
                <a:schemeClr val="dk1"/>
              </a:buClr>
              <a:buSzPts val="1600"/>
              <a:buFont typeface="Arial"/>
              <a:buChar char="●"/>
              <a:defRPr b="0" i="0" sz="1600" u="none" cap="none" strike="noStrike">
                <a:solidFill>
                  <a:srgbClr val="000000"/>
                </a:solidFill>
                <a:latin typeface="Arial"/>
                <a:ea typeface="Arial"/>
                <a:cs typeface="Arial"/>
                <a:sym typeface="Arial"/>
              </a:defRPr>
            </a:lvl4pPr>
            <a:lvl5pPr indent="-330200" lvl="4" marL="2286000" marR="0" rtl="0" algn="l">
              <a:lnSpc>
                <a:spcPct val="100000"/>
              </a:lnSpc>
              <a:spcBef>
                <a:spcPts val="0"/>
              </a:spcBef>
              <a:spcAft>
                <a:spcPts val="0"/>
              </a:spcAft>
              <a:buClr>
                <a:schemeClr val="dk1"/>
              </a:buClr>
              <a:buSzPts val="1600"/>
              <a:buFont typeface="Arial"/>
              <a:buChar char="●"/>
              <a:defRPr b="0" i="1" sz="1600" u="none" cap="none" strike="noStrike">
                <a:solidFill>
                  <a:srgbClr val="000000"/>
                </a:solidFill>
                <a:latin typeface="Arial"/>
                <a:ea typeface="Arial"/>
                <a:cs typeface="Arial"/>
                <a:sym typeface="Arial"/>
              </a:defRPr>
            </a:lvl5pPr>
            <a:lvl6pPr indent="-355600" lvl="5" marL="2743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9" name="Google Shape;159;p19"/>
          <p:cNvSpPr txBox="1"/>
          <p:nvPr>
            <p:ph idx="2" type="title"/>
          </p:nvPr>
        </p:nvSpPr>
        <p:spPr>
          <a:xfrm rot="5400000">
            <a:off x="6513613" y="2309850"/>
            <a:ext cx="4562700" cy="857400"/>
          </a:xfrm>
          <a:prstGeom prst="rect">
            <a:avLst/>
          </a:prstGeom>
          <a:noFill/>
          <a:ln>
            <a:noFill/>
          </a:ln>
        </p:spPr>
        <p:txBody>
          <a:bodyPr anchorCtr="0" anchor="t" bIns="0" lIns="0" spcFirstLastPara="1" rIns="0" wrap="square" tIns="0">
            <a:noAutofit/>
          </a:bodyPr>
          <a:lstStyle>
            <a:lvl1pPr indent="0" lvl="0" marL="0" marR="0" rtl="0" algn="l">
              <a:lnSpc>
                <a:spcPct val="95000"/>
              </a:lnSpc>
              <a:spcBef>
                <a:spcPts val="0"/>
              </a:spcBef>
              <a:spcAft>
                <a:spcPts val="0"/>
              </a:spcAft>
              <a:buClr>
                <a:srgbClr val="FFFFFF"/>
              </a:buClr>
              <a:buSzPts val="1800"/>
              <a:buFont typeface="Arial"/>
              <a:buNone/>
              <a:defRPr b="0" i="0" sz="1800" u="none" cap="none" strike="noStrike">
                <a:solidFill>
                  <a:srgbClr val="FFFFFF"/>
                </a:solidFill>
              </a:defRPr>
            </a:lvl1pPr>
            <a:lvl2pPr indent="0" lvl="1" marL="0" marR="0" rtl="0" algn="l">
              <a:lnSpc>
                <a:spcPct val="95000"/>
              </a:lnSpc>
              <a:spcBef>
                <a:spcPts val="0"/>
              </a:spcBef>
              <a:spcAft>
                <a:spcPts val="0"/>
              </a:spcAft>
              <a:buSzPts val="1400"/>
              <a:buNone/>
              <a:defRPr b="1" i="0" sz="2800" u="none" cap="none" strike="noStrike">
                <a:solidFill>
                  <a:schemeClr val="dk2"/>
                </a:solidFill>
                <a:latin typeface="Arial"/>
                <a:ea typeface="Arial"/>
                <a:cs typeface="Arial"/>
                <a:sym typeface="Arial"/>
              </a:defRPr>
            </a:lvl2pPr>
            <a:lvl3pPr indent="0" lvl="2" marL="0" marR="0" rtl="0" algn="l">
              <a:lnSpc>
                <a:spcPct val="95000"/>
              </a:lnSpc>
              <a:spcBef>
                <a:spcPts val="0"/>
              </a:spcBef>
              <a:spcAft>
                <a:spcPts val="0"/>
              </a:spcAft>
              <a:buSzPts val="1400"/>
              <a:buNone/>
              <a:defRPr b="1" i="0" sz="2800" u="none" cap="none" strike="noStrike">
                <a:solidFill>
                  <a:schemeClr val="dk2"/>
                </a:solidFill>
                <a:latin typeface="Arial"/>
                <a:ea typeface="Arial"/>
                <a:cs typeface="Arial"/>
                <a:sym typeface="Arial"/>
              </a:defRPr>
            </a:lvl3pPr>
            <a:lvl4pPr indent="0" lvl="3" marL="0" marR="0" rtl="0" algn="l">
              <a:lnSpc>
                <a:spcPct val="95000"/>
              </a:lnSpc>
              <a:spcBef>
                <a:spcPts val="0"/>
              </a:spcBef>
              <a:spcAft>
                <a:spcPts val="0"/>
              </a:spcAft>
              <a:buSzPts val="1400"/>
              <a:buNone/>
              <a:defRPr b="1" i="0" sz="2800" u="none" cap="none" strike="noStrike">
                <a:solidFill>
                  <a:schemeClr val="dk2"/>
                </a:solidFill>
                <a:latin typeface="Arial"/>
                <a:ea typeface="Arial"/>
                <a:cs typeface="Arial"/>
                <a:sym typeface="Arial"/>
              </a:defRPr>
            </a:lvl4pPr>
            <a:lvl5pPr indent="0" lvl="4" marL="0" marR="0" rtl="0" algn="l">
              <a:lnSpc>
                <a:spcPct val="95000"/>
              </a:lnSpc>
              <a:spcBef>
                <a:spcPts val="0"/>
              </a:spcBef>
              <a:spcAft>
                <a:spcPts val="0"/>
              </a:spcAft>
              <a:buSzPts val="1400"/>
              <a:buNone/>
              <a:defRPr b="1" i="0" sz="2800" u="none" cap="none" strike="noStrike">
                <a:solidFill>
                  <a:schemeClr val="dk2"/>
                </a:solidFill>
                <a:latin typeface="Arial"/>
                <a:ea typeface="Arial"/>
                <a:cs typeface="Arial"/>
                <a:sym typeface="Arial"/>
              </a:defRPr>
            </a:lvl5pPr>
            <a:lvl6pPr indent="0" lvl="5" marL="457200" marR="0" rtl="0" algn="l">
              <a:lnSpc>
                <a:spcPct val="95000"/>
              </a:lnSpc>
              <a:spcBef>
                <a:spcPts val="0"/>
              </a:spcBef>
              <a:spcAft>
                <a:spcPts val="0"/>
              </a:spcAft>
              <a:buSzPts val="1400"/>
              <a:buNone/>
              <a:defRPr b="1" i="0" sz="2800" u="none" cap="none" strike="noStrike">
                <a:solidFill>
                  <a:srgbClr val="009EE0"/>
                </a:solidFill>
                <a:latin typeface="Arial"/>
                <a:ea typeface="Arial"/>
                <a:cs typeface="Arial"/>
                <a:sym typeface="Arial"/>
              </a:defRPr>
            </a:lvl6pPr>
            <a:lvl7pPr indent="0" lvl="6" marL="914400" marR="0" rtl="0" algn="l">
              <a:lnSpc>
                <a:spcPct val="95000"/>
              </a:lnSpc>
              <a:spcBef>
                <a:spcPts val="0"/>
              </a:spcBef>
              <a:spcAft>
                <a:spcPts val="0"/>
              </a:spcAft>
              <a:buSzPts val="1400"/>
              <a:buNone/>
              <a:defRPr b="1" i="0" sz="2800" u="none" cap="none" strike="noStrike">
                <a:solidFill>
                  <a:srgbClr val="009EE0"/>
                </a:solidFill>
                <a:latin typeface="Arial"/>
                <a:ea typeface="Arial"/>
                <a:cs typeface="Arial"/>
                <a:sym typeface="Arial"/>
              </a:defRPr>
            </a:lvl7pPr>
            <a:lvl8pPr indent="0" lvl="7" marL="1371600" marR="0" rtl="0" algn="l">
              <a:lnSpc>
                <a:spcPct val="95000"/>
              </a:lnSpc>
              <a:spcBef>
                <a:spcPts val="0"/>
              </a:spcBef>
              <a:spcAft>
                <a:spcPts val="0"/>
              </a:spcAft>
              <a:buSzPts val="1400"/>
              <a:buNone/>
              <a:defRPr b="1" i="0" sz="2800" u="none" cap="none" strike="noStrike">
                <a:solidFill>
                  <a:srgbClr val="009EE0"/>
                </a:solidFill>
                <a:latin typeface="Arial"/>
                <a:ea typeface="Arial"/>
                <a:cs typeface="Arial"/>
                <a:sym typeface="Arial"/>
              </a:defRPr>
            </a:lvl8pPr>
            <a:lvl9pPr indent="0" lvl="8" marL="1828800" marR="0" rtl="0" algn="l">
              <a:lnSpc>
                <a:spcPct val="95000"/>
              </a:lnSpc>
              <a:spcBef>
                <a:spcPts val="0"/>
              </a:spcBef>
              <a:spcAft>
                <a:spcPts val="0"/>
              </a:spcAft>
              <a:buSzPts val="1400"/>
              <a:buNone/>
              <a:defRPr b="1" i="0" sz="2800" u="none" cap="none" strike="noStrike">
                <a:solidFill>
                  <a:srgbClr val="009EE0"/>
                </a:solidFill>
                <a:latin typeface="Arial"/>
                <a:ea typeface="Arial"/>
                <a:cs typeface="Arial"/>
                <a:sym typeface="Arial"/>
              </a:defRPr>
            </a:lvl9pPr>
          </a:lstStyle>
          <a:p/>
        </p:txBody>
      </p:sp>
      <p:sp>
        <p:nvSpPr>
          <p:cNvPr id="160" name="Google Shape;160;p19"/>
          <p:cNvSpPr txBox="1"/>
          <p:nvPr>
            <p:ph idx="12" type="sldNum"/>
          </p:nvPr>
        </p:nvSpPr>
        <p:spPr>
          <a:xfrm>
            <a:off x="0" y="4708275"/>
            <a:ext cx="548700" cy="4350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Font typeface="Arial"/>
              <a:buNone/>
              <a:defRPr b="0" i="0" sz="1000" u="none" cap="none" strike="noStrike">
                <a:latin typeface="Arial"/>
                <a:ea typeface="Arial"/>
                <a:cs typeface="Arial"/>
                <a:sym typeface="Arial"/>
              </a:defRPr>
            </a:lvl1pPr>
            <a:lvl2pPr indent="0" lvl="1" marL="0" marR="0" rtl="0" algn="ctr">
              <a:lnSpc>
                <a:spcPct val="100000"/>
              </a:lnSpc>
              <a:spcBef>
                <a:spcPts val="0"/>
              </a:spcBef>
              <a:spcAft>
                <a:spcPts val="0"/>
              </a:spcAft>
              <a:buClr>
                <a:schemeClr val="dk1"/>
              </a:buClr>
              <a:buFont typeface="Arial"/>
              <a:buNone/>
              <a:defRPr b="0" i="0" sz="1000" u="none" cap="none" strike="noStrike">
                <a:latin typeface="Arial"/>
                <a:ea typeface="Arial"/>
                <a:cs typeface="Arial"/>
                <a:sym typeface="Arial"/>
              </a:defRPr>
            </a:lvl2pPr>
            <a:lvl3pPr indent="0" lvl="2" marL="0" marR="0" rtl="0" algn="ctr">
              <a:lnSpc>
                <a:spcPct val="100000"/>
              </a:lnSpc>
              <a:spcBef>
                <a:spcPts val="0"/>
              </a:spcBef>
              <a:spcAft>
                <a:spcPts val="0"/>
              </a:spcAft>
              <a:buClr>
                <a:schemeClr val="dk1"/>
              </a:buClr>
              <a:buFont typeface="Arial"/>
              <a:buNone/>
              <a:defRPr b="0" i="0" sz="1000" u="none" cap="none" strike="noStrike">
                <a:latin typeface="Arial"/>
                <a:ea typeface="Arial"/>
                <a:cs typeface="Arial"/>
                <a:sym typeface="Arial"/>
              </a:defRPr>
            </a:lvl3pPr>
            <a:lvl4pPr indent="0" lvl="3" marL="0" marR="0" rtl="0" algn="ctr">
              <a:lnSpc>
                <a:spcPct val="100000"/>
              </a:lnSpc>
              <a:spcBef>
                <a:spcPts val="0"/>
              </a:spcBef>
              <a:spcAft>
                <a:spcPts val="0"/>
              </a:spcAft>
              <a:buClr>
                <a:schemeClr val="dk1"/>
              </a:buClr>
              <a:buFont typeface="Arial"/>
              <a:buNone/>
              <a:defRPr b="0" i="0" sz="1000" u="none" cap="none" strike="noStrike">
                <a:latin typeface="Arial"/>
                <a:ea typeface="Arial"/>
                <a:cs typeface="Arial"/>
                <a:sym typeface="Arial"/>
              </a:defRPr>
            </a:lvl4pPr>
            <a:lvl5pPr indent="0" lvl="4" marL="0" marR="0" rtl="0" algn="ctr">
              <a:lnSpc>
                <a:spcPct val="100000"/>
              </a:lnSpc>
              <a:spcBef>
                <a:spcPts val="0"/>
              </a:spcBef>
              <a:spcAft>
                <a:spcPts val="0"/>
              </a:spcAft>
              <a:buClr>
                <a:schemeClr val="dk1"/>
              </a:buClr>
              <a:buFont typeface="Arial"/>
              <a:buNone/>
              <a:defRPr b="0" i="0" sz="1000" u="none" cap="none" strike="noStrike">
                <a:latin typeface="Arial"/>
                <a:ea typeface="Arial"/>
                <a:cs typeface="Arial"/>
                <a:sym typeface="Arial"/>
              </a:defRPr>
            </a:lvl5pPr>
            <a:lvl6pPr indent="0" lvl="5" marL="0" marR="0" rtl="0" algn="ctr">
              <a:lnSpc>
                <a:spcPct val="100000"/>
              </a:lnSpc>
              <a:spcBef>
                <a:spcPts val="0"/>
              </a:spcBef>
              <a:spcAft>
                <a:spcPts val="0"/>
              </a:spcAft>
              <a:buClr>
                <a:schemeClr val="dk1"/>
              </a:buClr>
              <a:buFont typeface="Arial"/>
              <a:buNone/>
              <a:defRPr b="0" i="0" sz="1000" u="none" cap="none" strike="noStrike">
                <a:latin typeface="Arial"/>
                <a:ea typeface="Arial"/>
                <a:cs typeface="Arial"/>
                <a:sym typeface="Arial"/>
              </a:defRPr>
            </a:lvl6pPr>
            <a:lvl7pPr indent="0" lvl="6" marL="0" marR="0" rtl="0" algn="ctr">
              <a:lnSpc>
                <a:spcPct val="100000"/>
              </a:lnSpc>
              <a:spcBef>
                <a:spcPts val="0"/>
              </a:spcBef>
              <a:spcAft>
                <a:spcPts val="0"/>
              </a:spcAft>
              <a:buClr>
                <a:schemeClr val="dk1"/>
              </a:buClr>
              <a:buFont typeface="Arial"/>
              <a:buNone/>
              <a:defRPr b="0" i="0" sz="1000" u="none" cap="none" strike="noStrike">
                <a:latin typeface="Arial"/>
                <a:ea typeface="Arial"/>
                <a:cs typeface="Arial"/>
                <a:sym typeface="Arial"/>
              </a:defRPr>
            </a:lvl7pPr>
            <a:lvl8pPr indent="0" lvl="7" marL="0" marR="0" rtl="0" algn="ctr">
              <a:lnSpc>
                <a:spcPct val="100000"/>
              </a:lnSpc>
              <a:spcBef>
                <a:spcPts val="0"/>
              </a:spcBef>
              <a:spcAft>
                <a:spcPts val="0"/>
              </a:spcAft>
              <a:buClr>
                <a:schemeClr val="dk1"/>
              </a:buClr>
              <a:buFont typeface="Arial"/>
              <a:buNone/>
              <a:defRPr b="0" i="0" sz="1000" u="none" cap="none" strike="noStrike">
                <a:latin typeface="Arial"/>
                <a:ea typeface="Arial"/>
                <a:cs typeface="Arial"/>
                <a:sym typeface="Arial"/>
              </a:defRPr>
            </a:lvl8pPr>
            <a:lvl9pPr indent="0" lvl="8" marL="0" marR="0" rtl="0" algn="ctr">
              <a:lnSpc>
                <a:spcPct val="100000"/>
              </a:lnSpc>
              <a:spcBef>
                <a:spcPts val="0"/>
              </a:spcBef>
              <a:spcAft>
                <a:spcPts val="0"/>
              </a:spcAft>
              <a:buClr>
                <a:schemeClr val="dk1"/>
              </a:buClr>
              <a:buFont typeface="Arial"/>
              <a:buNone/>
              <a:defRPr b="0" i="0" sz="1000" u="none" cap="none" strike="noStrike">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latin typeface="Avenir"/>
              <a:ea typeface="Avenir"/>
              <a:cs typeface="Avenir"/>
              <a:sym typeface="Avenir"/>
            </a:endParaRPr>
          </a:p>
        </p:txBody>
      </p:sp>
      <p:pic>
        <p:nvPicPr>
          <p:cNvPr id="161" name="Google Shape;161;p19"/>
          <p:cNvPicPr preferRelativeResize="0"/>
          <p:nvPr/>
        </p:nvPicPr>
        <p:blipFill>
          <a:blip r:embed="rId2">
            <a:alphaModFix/>
          </a:blip>
          <a:stretch>
            <a:fillRect/>
          </a:stretch>
        </p:blipFill>
        <p:spPr>
          <a:xfrm>
            <a:off x="80600" y="3918875"/>
            <a:ext cx="541125" cy="5411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2" name="Shape 162"/>
        <p:cNvGrpSpPr/>
        <p:nvPr/>
      </p:nvGrpSpPr>
      <p:grpSpPr>
        <a:xfrm>
          <a:off x="0" y="0"/>
          <a:ext cx="0" cy="0"/>
          <a:chOff x="0" y="0"/>
          <a:chExt cx="0" cy="0"/>
        </a:xfrm>
      </p:grpSpPr>
      <p:sp>
        <p:nvSpPr>
          <p:cNvPr id="163" name="Google Shape;163;p20"/>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4" name="Google Shape;164;p20"/>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375"/>
              </a:spcBef>
              <a:spcAft>
                <a:spcPts val="0"/>
              </a:spcAft>
              <a:buSzPts val="2800"/>
              <a:buNone/>
              <a:defRPr sz="2800"/>
            </a:lvl6pPr>
            <a:lvl7pPr lvl="6" rtl="0" algn="ctr">
              <a:lnSpc>
                <a:spcPct val="100000"/>
              </a:lnSpc>
              <a:spcBef>
                <a:spcPts val="375"/>
              </a:spcBef>
              <a:spcAft>
                <a:spcPts val="0"/>
              </a:spcAft>
              <a:buSzPts val="2800"/>
              <a:buNone/>
              <a:defRPr sz="2800"/>
            </a:lvl7pPr>
            <a:lvl8pPr lvl="7" rtl="0" algn="ctr">
              <a:lnSpc>
                <a:spcPct val="100000"/>
              </a:lnSpc>
              <a:spcBef>
                <a:spcPts val="375"/>
              </a:spcBef>
              <a:spcAft>
                <a:spcPts val="0"/>
              </a:spcAft>
              <a:buSzPts val="2800"/>
              <a:buNone/>
              <a:defRPr sz="2800"/>
            </a:lvl8pPr>
            <a:lvl9pPr lvl="8" rtl="0" algn="ctr">
              <a:lnSpc>
                <a:spcPct val="100000"/>
              </a:lnSpc>
              <a:spcBef>
                <a:spcPts val="375"/>
              </a:spcBef>
              <a:spcAft>
                <a:spcPts val="0"/>
              </a:spcAft>
              <a:buSzPts val="28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picture 2" showMasterSp="0">
  <p:cSld name="Title with picture 2">
    <p:spTree>
      <p:nvGrpSpPr>
        <p:cNvPr id="16" name="Shape 16"/>
        <p:cNvGrpSpPr/>
        <p:nvPr/>
      </p:nvGrpSpPr>
      <p:grpSpPr>
        <a:xfrm>
          <a:off x="0" y="0"/>
          <a:ext cx="0" cy="0"/>
          <a:chOff x="0" y="0"/>
          <a:chExt cx="0" cy="0"/>
        </a:xfrm>
      </p:grpSpPr>
      <p:sp>
        <p:nvSpPr>
          <p:cNvPr id="17" name="Google Shape;17;p3"/>
          <p:cNvSpPr/>
          <p:nvPr/>
        </p:nvSpPr>
        <p:spPr>
          <a:xfrm>
            <a:off x="0" y="0"/>
            <a:ext cx="9144000" cy="2747322"/>
          </a:xfrm>
          <a:custGeom>
            <a:rect b="b" l="l" r="r" t="t"/>
            <a:pathLst>
              <a:path extrusionOk="0" h="2747322" w="9144000">
                <a:moveTo>
                  <a:pt x="0" y="0"/>
                </a:moveTo>
                <a:lnTo>
                  <a:pt x="9144000" y="0"/>
                </a:lnTo>
                <a:lnTo>
                  <a:pt x="9144000" y="2569131"/>
                </a:lnTo>
                <a:lnTo>
                  <a:pt x="4750193" y="2569131"/>
                </a:lnTo>
                <a:lnTo>
                  <a:pt x="4572002" y="2747322"/>
                </a:lnTo>
                <a:lnTo>
                  <a:pt x="4393811" y="2569131"/>
                </a:lnTo>
                <a:lnTo>
                  <a:pt x="0" y="256913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venir"/>
              <a:ea typeface="Avenir"/>
              <a:cs typeface="Avenir"/>
              <a:sym typeface="Avenir"/>
            </a:endParaRPr>
          </a:p>
        </p:txBody>
      </p:sp>
      <p:sp>
        <p:nvSpPr>
          <p:cNvPr id="18" name="Google Shape;18;p3"/>
          <p:cNvSpPr txBox="1"/>
          <p:nvPr>
            <p:ph type="ctrTitle"/>
          </p:nvPr>
        </p:nvSpPr>
        <p:spPr>
          <a:xfrm>
            <a:off x="252000" y="198000"/>
            <a:ext cx="5760000" cy="108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3600"/>
              <a:buFont typeface="Avenir"/>
              <a:buNone/>
              <a:defRPr sz="36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9" name="Google Shape;19;p3"/>
          <p:cNvSpPr txBox="1"/>
          <p:nvPr>
            <p:ph idx="1" type="subTitle"/>
          </p:nvPr>
        </p:nvSpPr>
        <p:spPr>
          <a:xfrm>
            <a:off x="252000" y="1368000"/>
            <a:ext cx="3960000" cy="864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2"/>
              </a:buClr>
              <a:buSzPts val="1800"/>
              <a:buNone/>
              <a:defRPr sz="1800">
                <a:solidFill>
                  <a:schemeClr val="dk2"/>
                </a:solidFill>
              </a:defRPr>
            </a:lvl1pPr>
            <a:lvl2pPr lvl="1" algn="ctr">
              <a:lnSpc>
                <a:spcPct val="95000"/>
              </a:lnSpc>
              <a:spcBef>
                <a:spcPts val="0"/>
              </a:spcBef>
              <a:spcAft>
                <a:spcPts val="0"/>
              </a:spcAft>
              <a:buClr>
                <a:schemeClr val="dk2"/>
              </a:buClr>
              <a:buSzPts val="1500"/>
              <a:buNone/>
              <a:defRPr sz="1500">
                <a:solidFill>
                  <a:schemeClr val="dk2"/>
                </a:solidFill>
              </a:defRPr>
            </a:lvl2pPr>
            <a:lvl3pPr lvl="2" algn="ctr">
              <a:lnSpc>
                <a:spcPct val="95000"/>
              </a:lnSpc>
              <a:spcBef>
                <a:spcPts val="0"/>
              </a:spcBef>
              <a:spcAft>
                <a:spcPts val="0"/>
              </a:spcAft>
              <a:buClr>
                <a:schemeClr val="dk2"/>
              </a:buClr>
              <a:buSzPts val="1350"/>
              <a:buNone/>
              <a:defRPr sz="1350">
                <a:solidFill>
                  <a:schemeClr val="dk2"/>
                </a:solidFill>
              </a:defRPr>
            </a:lvl3pPr>
            <a:lvl4pPr lvl="3" algn="ctr">
              <a:lnSpc>
                <a:spcPct val="95000"/>
              </a:lnSpc>
              <a:spcBef>
                <a:spcPts val="0"/>
              </a:spcBef>
              <a:spcAft>
                <a:spcPts val="0"/>
              </a:spcAft>
              <a:buClr>
                <a:schemeClr val="dk2"/>
              </a:buClr>
              <a:buSzPts val="1200"/>
              <a:buNone/>
              <a:defRPr sz="1200">
                <a:solidFill>
                  <a:schemeClr val="dk2"/>
                </a:solidFill>
              </a:defRPr>
            </a:lvl4pPr>
            <a:lvl5pPr lvl="4" algn="ctr">
              <a:lnSpc>
                <a:spcPct val="95000"/>
              </a:lnSpc>
              <a:spcBef>
                <a:spcPts val="0"/>
              </a:spcBef>
              <a:spcAft>
                <a:spcPts val="0"/>
              </a:spcAft>
              <a:buClr>
                <a:schemeClr val="dk2"/>
              </a:buClr>
              <a:buSzPts val="1200"/>
              <a:buNone/>
              <a:defRPr sz="1200">
                <a:solidFill>
                  <a:schemeClr val="dk2"/>
                </a:solidFill>
              </a:defRPr>
            </a:lvl5pPr>
            <a:lvl6pPr lvl="5" algn="ctr">
              <a:lnSpc>
                <a:spcPct val="90000"/>
              </a:lnSpc>
              <a:spcBef>
                <a:spcPts val="375"/>
              </a:spcBef>
              <a:spcAft>
                <a:spcPts val="0"/>
              </a:spcAft>
              <a:buClr>
                <a:schemeClr val="dk2"/>
              </a:buClr>
              <a:buSzPts val="1200"/>
              <a:buNone/>
              <a:defRPr sz="1200">
                <a:solidFill>
                  <a:schemeClr val="dk2"/>
                </a:solidFill>
              </a:defRPr>
            </a:lvl6pPr>
            <a:lvl7pPr lvl="6" algn="ctr">
              <a:lnSpc>
                <a:spcPct val="90000"/>
              </a:lnSpc>
              <a:spcBef>
                <a:spcPts val="375"/>
              </a:spcBef>
              <a:spcAft>
                <a:spcPts val="0"/>
              </a:spcAft>
              <a:buClr>
                <a:schemeClr val="dk2"/>
              </a:buClr>
              <a:buSzPts val="1200"/>
              <a:buNone/>
              <a:defRPr sz="1200">
                <a:solidFill>
                  <a:schemeClr val="dk2"/>
                </a:solidFill>
              </a:defRPr>
            </a:lvl7pPr>
            <a:lvl8pPr lvl="7" algn="ctr">
              <a:lnSpc>
                <a:spcPct val="90000"/>
              </a:lnSpc>
              <a:spcBef>
                <a:spcPts val="375"/>
              </a:spcBef>
              <a:spcAft>
                <a:spcPts val="0"/>
              </a:spcAft>
              <a:buClr>
                <a:schemeClr val="dk2"/>
              </a:buClr>
              <a:buSzPts val="1200"/>
              <a:buNone/>
              <a:defRPr sz="1200">
                <a:solidFill>
                  <a:schemeClr val="dk2"/>
                </a:solidFill>
              </a:defRPr>
            </a:lvl8pPr>
            <a:lvl9pPr lvl="8" algn="ctr">
              <a:lnSpc>
                <a:spcPct val="90000"/>
              </a:lnSpc>
              <a:spcBef>
                <a:spcPts val="375"/>
              </a:spcBef>
              <a:spcAft>
                <a:spcPts val="0"/>
              </a:spcAft>
              <a:buClr>
                <a:schemeClr val="dk2"/>
              </a:buClr>
              <a:buSzPts val="1200"/>
              <a:buNone/>
              <a:defRPr sz="1200">
                <a:solidFill>
                  <a:schemeClr val="dk2"/>
                </a:solidFill>
              </a:defRPr>
            </a:lvl9pPr>
          </a:lstStyle>
          <a:p/>
        </p:txBody>
      </p:sp>
      <p:pic>
        <p:nvPicPr>
          <p:cNvPr id="20" name="Google Shape;20;p3"/>
          <p:cNvPicPr preferRelativeResize="0"/>
          <p:nvPr/>
        </p:nvPicPr>
        <p:blipFill>
          <a:blip r:embed="rId2">
            <a:alphaModFix/>
          </a:blip>
          <a:stretch>
            <a:fillRect/>
          </a:stretch>
        </p:blipFill>
        <p:spPr>
          <a:xfrm>
            <a:off x="7799800" y="244810"/>
            <a:ext cx="1092201" cy="136943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165" name="Shape 165"/>
        <p:cNvGrpSpPr/>
        <p:nvPr/>
      </p:nvGrpSpPr>
      <p:grpSpPr>
        <a:xfrm>
          <a:off x="0" y="0"/>
          <a:ext cx="0" cy="0"/>
          <a:chOff x="0" y="0"/>
          <a:chExt cx="0" cy="0"/>
        </a:xfrm>
      </p:grpSpPr>
      <p:sp>
        <p:nvSpPr>
          <p:cNvPr id="166" name="Google Shape;166;p21"/>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7" name="Google Shape;167;p21"/>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11150" lvl="0" marL="457200" rtl="0">
              <a:spcBef>
                <a:spcPts val="0"/>
              </a:spcBef>
              <a:spcAft>
                <a:spcPts val="0"/>
              </a:spcAft>
              <a:buSzPts val="1300"/>
              <a:buChar char="•"/>
              <a:defRPr/>
            </a:lvl1pPr>
            <a:lvl2pPr indent="-311150" lvl="1" marL="914400" rtl="0">
              <a:spcBef>
                <a:spcPts val="0"/>
              </a:spcBef>
              <a:spcAft>
                <a:spcPts val="0"/>
              </a:spcAft>
              <a:buSzPts val="1300"/>
              <a:buChar char="•"/>
              <a:defRPr/>
            </a:lvl2pPr>
            <a:lvl3pPr indent="-311150" lvl="2" marL="1371600" rtl="0">
              <a:spcBef>
                <a:spcPts val="0"/>
              </a:spcBef>
              <a:spcAft>
                <a:spcPts val="0"/>
              </a:spcAft>
              <a:buSzPts val="1300"/>
              <a:buChar char="•"/>
              <a:defRPr/>
            </a:lvl3pPr>
            <a:lvl4pPr indent="-311150" lvl="3" marL="1828800" rtl="0">
              <a:spcBef>
                <a:spcPts val="0"/>
              </a:spcBef>
              <a:spcAft>
                <a:spcPts val="0"/>
              </a:spcAft>
              <a:buSzPts val="1300"/>
              <a:buChar char="•"/>
              <a:defRPr/>
            </a:lvl4pPr>
            <a:lvl5pPr indent="-311150" lvl="4" marL="2286000" rtl="0">
              <a:spcBef>
                <a:spcPts val="0"/>
              </a:spcBef>
              <a:spcAft>
                <a:spcPts val="0"/>
              </a:spcAft>
              <a:buSzPts val="1300"/>
              <a:buChar char="•"/>
              <a:defRPr/>
            </a:lvl5pPr>
            <a:lvl6pPr indent="-314325" lvl="5" marL="2743200" rtl="0">
              <a:spcBef>
                <a:spcPts val="375"/>
              </a:spcBef>
              <a:spcAft>
                <a:spcPts val="0"/>
              </a:spcAft>
              <a:buSzPts val="1350"/>
              <a:buChar char="•"/>
              <a:defRPr/>
            </a:lvl6pPr>
            <a:lvl7pPr indent="-314325" lvl="6" marL="3200400" rtl="0">
              <a:spcBef>
                <a:spcPts val="375"/>
              </a:spcBef>
              <a:spcAft>
                <a:spcPts val="0"/>
              </a:spcAft>
              <a:buSzPts val="1350"/>
              <a:buChar char="•"/>
              <a:defRPr/>
            </a:lvl7pPr>
            <a:lvl8pPr indent="-314325" lvl="7" marL="3657600" rtl="0">
              <a:spcBef>
                <a:spcPts val="375"/>
              </a:spcBef>
              <a:spcAft>
                <a:spcPts val="0"/>
              </a:spcAft>
              <a:buSzPts val="1350"/>
              <a:buChar char="•"/>
              <a:defRPr/>
            </a:lvl8pPr>
            <a:lvl9pPr indent="-314325" lvl="8" marL="4114800" rtl="0">
              <a:spcBef>
                <a:spcPts val="375"/>
              </a:spcBef>
              <a:spcAft>
                <a:spcPts val="0"/>
              </a:spcAft>
              <a:buSzPts val="1350"/>
              <a:buChar char="•"/>
              <a:defRPr/>
            </a:lvl9pPr>
          </a:lstStyle>
          <a:p/>
        </p:txBody>
      </p:sp>
      <p:sp>
        <p:nvSpPr>
          <p:cNvPr id="168" name="Google Shape;168;p21"/>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21" name="Shape 21"/>
        <p:cNvGrpSpPr/>
        <p:nvPr/>
      </p:nvGrpSpPr>
      <p:grpSpPr>
        <a:xfrm>
          <a:off x="0" y="0"/>
          <a:ext cx="0" cy="0"/>
          <a:chOff x="0" y="0"/>
          <a:chExt cx="0" cy="0"/>
        </a:xfrm>
      </p:grpSpPr>
      <p:sp>
        <p:nvSpPr>
          <p:cNvPr id="22" name="Google Shape;22;p4"/>
          <p:cNvSpPr txBox="1"/>
          <p:nvPr>
            <p:ph idx="1" type="body"/>
          </p:nvPr>
        </p:nvSpPr>
        <p:spPr>
          <a:xfrm>
            <a:off x="252000" y="1440000"/>
            <a:ext cx="4068000" cy="694500"/>
          </a:xfrm>
          <a:prstGeom prst="rect">
            <a:avLst/>
          </a:prstGeom>
          <a:noFill/>
          <a:ln>
            <a:noFill/>
          </a:ln>
        </p:spPr>
        <p:txBody>
          <a:bodyPr anchorCtr="0" anchor="t" bIns="0" lIns="0" spcFirstLastPara="1" rIns="0" wrap="square" tIns="0">
            <a:noAutofit/>
          </a:bodyPr>
          <a:lstStyle>
            <a:lvl1pPr indent="-342900" lvl="0" marL="457200" algn="l">
              <a:lnSpc>
                <a:spcPct val="95000"/>
              </a:lnSpc>
              <a:spcBef>
                <a:spcPts val="0"/>
              </a:spcBef>
              <a:spcAft>
                <a:spcPts val="0"/>
              </a:spcAft>
              <a:buClr>
                <a:schemeClr val="accent1"/>
              </a:buClr>
              <a:buSzPts val="1800"/>
              <a:buAutoNum type="arabicPeriod"/>
              <a:defRPr sz="1800">
                <a:solidFill>
                  <a:schemeClr val="accent1"/>
                </a:solidFill>
              </a:defRPr>
            </a:lvl1pPr>
            <a:lvl2pPr indent="-295275" lvl="1" marL="914400" algn="l">
              <a:lnSpc>
                <a:spcPct val="95000"/>
              </a:lnSpc>
              <a:spcBef>
                <a:spcPts val="0"/>
              </a:spcBef>
              <a:spcAft>
                <a:spcPts val="0"/>
              </a:spcAft>
              <a:buClr>
                <a:schemeClr val="dk1"/>
              </a:buClr>
              <a:buSzPts val="1050"/>
              <a:buAutoNum type="arabicPeriod"/>
              <a:defRPr sz="1050"/>
            </a:lvl2pPr>
            <a:lvl3pPr indent="-285750" lvl="2" marL="1371600" algn="l">
              <a:lnSpc>
                <a:spcPct val="95000"/>
              </a:lnSpc>
              <a:spcBef>
                <a:spcPts val="0"/>
              </a:spcBef>
              <a:spcAft>
                <a:spcPts val="0"/>
              </a:spcAft>
              <a:buClr>
                <a:schemeClr val="dk1"/>
              </a:buClr>
              <a:buSzPts val="900"/>
              <a:buAutoNum type="arabicPeriod"/>
              <a:defRPr sz="900"/>
            </a:lvl3pPr>
            <a:lvl4pPr indent="-276225" lvl="3" marL="1828800" algn="l">
              <a:lnSpc>
                <a:spcPct val="95000"/>
              </a:lnSpc>
              <a:spcBef>
                <a:spcPts val="0"/>
              </a:spcBef>
              <a:spcAft>
                <a:spcPts val="0"/>
              </a:spcAft>
              <a:buClr>
                <a:schemeClr val="dk1"/>
              </a:buClr>
              <a:buSzPts val="750"/>
              <a:buAutoNum type="arabicPeriod"/>
              <a:defRPr sz="750"/>
            </a:lvl4pPr>
            <a:lvl5pPr indent="-276225" lvl="4" marL="2286000" algn="l">
              <a:lnSpc>
                <a:spcPct val="95000"/>
              </a:lnSpc>
              <a:spcBef>
                <a:spcPts val="0"/>
              </a:spcBef>
              <a:spcAft>
                <a:spcPts val="0"/>
              </a:spcAft>
              <a:buClr>
                <a:schemeClr val="dk1"/>
              </a:buClr>
              <a:buSzPts val="750"/>
              <a:buAutoNum type="arabicPeriod"/>
              <a:defRPr sz="750"/>
            </a:lvl5pPr>
            <a:lvl6pPr indent="-276225" lvl="5" marL="2743200" algn="l">
              <a:lnSpc>
                <a:spcPct val="90000"/>
              </a:lnSpc>
              <a:spcBef>
                <a:spcPts val="375"/>
              </a:spcBef>
              <a:spcAft>
                <a:spcPts val="0"/>
              </a:spcAft>
              <a:buClr>
                <a:schemeClr val="dk1"/>
              </a:buClr>
              <a:buSzPts val="750"/>
              <a:buAutoNum type="arabicPeriod"/>
              <a:defRPr sz="750"/>
            </a:lvl6pPr>
            <a:lvl7pPr indent="-276225" lvl="6" marL="3200400" algn="l">
              <a:lnSpc>
                <a:spcPct val="90000"/>
              </a:lnSpc>
              <a:spcBef>
                <a:spcPts val="375"/>
              </a:spcBef>
              <a:spcAft>
                <a:spcPts val="0"/>
              </a:spcAft>
              <a:buClr>
                <a:schemeClr val="dk1"/>
              </a:buClr>
              <a:buSzPts val="750"/>
              <a:buAutoNum type="arabicPeriod"/>
              <a:defRPr sz="750"/>
            </a:lvl7pPr>
            <a:lvl8pPr indent="-276225" lvl="7" marL="3657600" algn="l">
              <a:lnSpc>
                <a:spcPct val="90000"/>
              </a:lnSpc>
              <a:spcBef>
                <a:spcPts val="375"/>
              </a:spcBef>
              <a:spcAft>
                <a:spcPts val="0"/>
              </a:spcAft>
              <a:buClr>
                <a:schemeClr val="dk1"/>
              </a:buClr>
              <a:buSzPts val="750"/>
              <a:buAutoNum type="arabicPeriod"/>
              <a:defRPr sz="750"/>
            </a:lvl8pPr>
            <a:lvl9pPr indent="-276225" lvl="8" marL="4114800" algn="l">
              <a:lnSpc>
                <a:spcPct val="90000"/>
              </a:lnSpc>
              <a:spcBef>
                <a:spcPts val="375"/>
              </a:spcBef>
              <a:spcAft>
                <a:spcPts val="0"/>
              </a:spcAft>
              <a:buClr>
                <a:schemeClr val="dk1"/>
              </a:buClr>
              <a:buSzPts val="750"/>
              <a:buAutoNum type="arabicPeriod"/>
              <a:defRPr sz="750"/>
            </a:lvl9pPr>
          </a:lstStyle>
          <a:p/>
        </p:txBody>
      </p:sp>
      <p:sp>
        <p:nvSpPr>
          <p:cNvPr id="23" name="Google Shape;23;p4"/>
          <p:cNvSpPr txBox="1"/>
          <p:nvPr>
            <p:ph idx="2" type="body"/>
          </p:nvPr>
        </p:nvSpPr>
        <p:spPr>
          <a:xfrm>
            <a:off x="251998" y="2520000"/>
            <a:ext cx="4068000" cy="288000"/>
          </a:xfrm>
          <a:prstGeom prst="rect">
            <a:avLst/>
          </a:prstGeom>
          <a:noFill/>
          <a:ln>
            <a:noFill/>
          </a:ln>
        </p:spPr>
        <p:txBody>
          <a:bodyPr anchorCtr="0" anchor="t" bIns="0" lIns="0" spcFirstLastPara="1" rIns="0" wrap="square" tIns="0">
            <a:noAutofit/>
          </a:bodyPr>
          <a:lstStyle>
            <a:lvl1pPr indent="-342900" lvl="0" marL="457200" algn="l">
              <a:lnSpc>
                <a:spcPct val="95000"/>
              </a:lnSpc>
              <a:spcBef>
                <a:spcPts val="0"/>
              </a:spcBef>
              <a:spcAft>
                <a:spcPts val="0"/>
              </a:spcAft>
              <a:buClr>
                <a:schemeClr val="accent2"/>
              </a:buClr>
              <a:buSzPts val="1800"/>
              <a:buAutoNum type="arabicPeriod"/>
              <a:defRPr sz="1800">
                <a:solidFill>
                  <a:schemeClr val="accent2"/>
                </a:solidFill>
              </a:defRPr>
            </a:lvl1pPr>
            <a:lvl2pPr indent="-295275" lvl="1" marL="914400" algn="l">
              <a:lnSpc>
                <a:spcPct val="95000"/>
              </a:lnSpc>
              <a:spcBef>
                <a:spcPts val="0"/>
              </a:spcBef>
              <a:spcAft>
                <a:spcPts val="0"/>
              </a:spcAft>
              <a:buClr>
                <a:schemeClr val="dk1"/>
              </a:buClr>
              <a:buSzPts val="1050"/>
              <a:buAutoNum type="arabicPeriod"/>
              <a:defRPr sz="1050"/>
            </a:lvl2pPr>
            <a:lvl3pPr indent="-285750" lvl="2" marL="1371600" algn="l">
              <a:lnSpc>
                <a:spcPct val="95000"/>
              </a:lnSpc>
              <a:spcBef>
                <a:spcPts val="0"/>
              </a:spcBef>
              <a:spcAft>
                <a:spcPts val="0"/>
              </a:spcAft>
              <a:buClr>
                <a:schemeClr val="dk1"/>
              </a:buClr>
              <a:buSzPts val="900"/>
              <a:buAutoNum type="arabicPeriod"/>
              <a:defRPr sz="900"/>
            </a:lvl3pPr>
            <a:lvl4pPr indent="-276225" lvl="3" marL="1828800" algn="l">
              <a:lnSpc>
                <a:spcPct val="95000"/>
              </a:lnSpc>
              <a:spcBef>
                <a:spcPts val="0"/>
              </a:spcBef>
              <a:spcAft>
                <a:spcPts val="0"/>
              </a:spcAft>
              <a:buClr>
                <a:schemeClr val="dk1"/>
              </a:buClr>
              <a:buSzPts val="750"/>
              <a:buAutoNum type="arabicPeriod"/>
              <a:defRPr sz="750"/>
            </a:lvl4pPr>
            <a:lvl5pPr indent="-276225" lvl="4" marL="2286000" algn="l">
              <a:lnSpc>
                <a:spcPct val="95000"/>
              </a:lnSpc>
              <a:spcBef>
                <a:spcPts val="0"/>
              </a:spcBef>
              <a:spcAft>
                <a:spcPts val="0"/>
              </a:spcAft>
              <a:buClr>
                <a:schemeClr val="dk1"/>
              </a:buClr>
              <a:buSzPts val="750"/>
              <a:buAutoNum type="arabicPeriod"/>
              <a:defRPr sz="750"/>
            </a:lvl5pPr>
            <a:lvl6pPr indent="-276225" lvl="5" marL="2743200" algn="l">
              <a:lnSpc>
                <a:spcPct val="90000"/>
              </a:lnSpc>
              <a:spcBef>
                <a:spcPts val="375"/>
              </a:spcBef>
              <a:spcAft>
                <a:spcPts val="0"/>
              </a:spcAft>
              <a:buClr>
                <a:schemeClr val="dk1"/>
              </a:buClr>
              <a:buSzPts val="750"/>
              <a:buAutoNum type="arabicPeriod"/>
              <a:defRPr sz="750"/>
            </a:lvl6pPr>
            <a:lvl7pPr indent="-276225" lvl="6" marL="3200400" algn="l">
              <a:lnSpc>
                <a:spcPct val="90000"/>
              </a:lnSpc>
              <a:spcBef>
                <a:spcPts val="375"/>
              </a:spcBef>
              <a:spcAft>
                <a:spcPts val="0"/>
              </a:spcAft>
              <a:buClr>
                <a:schemeClr val="dk1"/>
              </a:buClr>
              <a:buSzPts val="750"/>
              <a:buAutoNum type="arabicPeriod"/>
              <a:defRPr sz="750"/>
            </a:lvl7pPr>
            <a:lvl8pPr indent="-276225" lvl="7" marL="3657600" algn="l">
              <a:lnSpc>
                <a:spcPct val="90000"/>
              </a:lnSpc>
              <a:spcBef>
                <a:spcPts val="375"/>
              </a:spcBef>
              <a:spcAft>
                <a:spcPts val="0"/>
              </a:spcAft>
              <a:buClr>
                <a:schemeClr val="dk1"/>
              </a:buClr>
              <a:buSzPts val="750"/>
              <a:buAutoNum type="arabicPeriod"/>
              <a:defRPr sz="750"/>
            </a:lvl8pPr>
            <a:lvl9pPr indent="-276225" lvl="8" marL="4114800" algn="l">
              <a:lnSpc>
                <a:spcPct val="90000"/>
              </a:lnSpc>
              <a:spcBef>
                <a:spcPts val="375"/>
              </a:spcBef>
              <a:spcAft>
                <a:spcPts val="0"/>
              </a:spcAft>
              <a:buClr>
                <a:schemeClr val="dk1"/>
              </a:buClr>
              <a:buSzPts val="750"/>
              <a:buAutoNum type="arabicPeriod"/>
              <a:defRPr sz="750"/>
            </a:lvl9pPr>
          </a:lstStyle>
          <a:p/>
        </p:txBody>
      </p:sp>
      <p:sp>
        <p:nvSpPr>
          <p:cNvPr id="24" name="Google Shape;24;p4"/>
          <p:cNvSpPr txBox="1"/>
          <p:nvPr>
            <p:ph idx="3" type="body"/>
          </p:nvPr>
        </p:nvSpPr>
        <p:spPr>
          <a:xfrm>
            <a:off x="251998" y="3600000"/>
            <a:ext cx="4068000" cy="288000"/>
          </a:xfrm>
          <a:prstGeom prst="rect">
            <a:avLst/>
          </a:prstGeom>
          <a:noFill/>
          <a:ln>
            <a:noFill/>
          </a:ln>
        </p:spPr>
        <p:txBody>
          <a:bodyPr anchorCtr="0" anchor="t" bIns="0" lIns="0" spcFirstLastPara="1" rIns="0" wrap="square" tIns="0">
            <a:noAutofit/>
          </a:bodyPr>
          <a:lstStyle>
            <a:lvl1pPr indent="-342900" lvl="0" marL="457200" algn="l">
              <a:lnSpc>
                <a:spcPct val="95000"/>
              </a:lnSpc>
              <a:spcBef>
                <a:spcPts val="0"/>
              </a:spcBef>
              <a:spcAft>
                <a:spcPts val="0"/>
              </a:spcAft>
              <a:buClr>
                <a:srgbClr val="26294D"/>
              </a:buClr>
              <a:buSzPts val="1800"/>
              <a:buAutoNum type="arabicPeriod"/>
              <a:defRPr sz="1800">
                <a:solidFill>
                  <a:srgbClr val="26294D"/>
                </a:solidFill>
              </a:defRPr>
            </a:lvl1pPr>
            <a:lvl2pPr indent="-295275" lvl="1" marL="914400" algn="l">
              <a:lnSpc>
                <a:spcPct val="95000"/>
              </a:lnSpc>
              <a:spcBef>
                <a:spcPts val="0"/>
              </a:spcBef>
              <a:spcAft>
                <a:spcPts val="0"/>
              </a:spcAft>
              <a:buClr>
                <a:srgbClr val="26294D"/>
              </a:buClr>
              <a:buSzPts val="1050"/>
              <a:buAutoNum type="arabicPeriod"/>
              <a:defRPr sz="1050">
                <a:solidFill>
                  <a:srgbClr val="26294D"/>
                </a:solidFill>
              </a:defRPr>
            </a:lvl2pPr>
            <a:lvl3pPr indent="-285750" lvl="2" marL="1371600" algn="l">
              <a:lnSpc>
                <a:spcPct val="95000"/>
              </a:lnSpc>
              <a:spcBef>
                <a:spcPts val="0"/>
              </a:spcBef>
              <a:spcAft>
                <a:spcPts val="0"/>
              </a:spcAft>
              <a:buClr>
                <a:srgbClr val="26294D"/>
              </a:buClr>
              <a:buSzPts val="900"/>
              <a:buAutoNum type="arabicPeriod"/>
              <a:defRPr sz="900">
                <a:solidFill>
                  <a:srgbClr val="26294D"/>
                </a:solidFill>
              </a:defRPr>
            </a:lvl3pPr>
            <a:lvl4pPr indent="-276225" lvl="3" marL="1828800" algn="l">
              <a:lnSpc>
                <a:spcPct val="95000"/>
              </a:lnSpc>
              <a:spcBef>
                <a:spcPts val="0"/>
              </a:spcBef>
              <a:spcAft>
                <a:spcPts val="0"/>
              </a:spcAft>
              <a:buClr>
                <a:srgbClr val="26294D"/>
              </a:buClr>
              <a:buSzPts val="750"/>
              <a:buAutoNum type="arabicPeriod"/>
              <a:defRPr sz="750">
                <a:solidFill>
                  <a:srgbClr val="26294D"/>
                </a:solidFill>
              </a:defRPr>
            </a:lvl4pPr>
            <a:lvl5pPr indent="-276225" lvl="4" marL="2286000" algn="l">
              <a:lnSpc>
                <a:spcPct val="95000"/>
              </a:lnSpc>
              <a:spcBef>
                <a:spcPts val="0"/>
              </a:spcBef>
              <a:spcAft>
                <a:spcPts val="0"/>
              </a:spcAft>
              <a:buClr>
                <a:srgbClr val="26294D"/>
              </a:buClr>
              <a:buSzPts val="750"/>
              <a:buAutoNum type="arabicPeriod"/>
              <a:defRPr sz="750">
                <a:solidFill>
                  <a:srgbClr val="26294D"/>
                </a:solidFill>
              </a:defRPr>
            </a:lvl5pPr>
            <a:lvl6pPr indent="-276225" lvl="5" marL="2743200" algn="l">
              <a:lnSpc>
                <a:spcPct val="90000"/>
              </a:lnSpc>
              <a:spcBef>
                <a:spcPts val="375"/>
              </a:spcBef>
              <a:spcAft>
                <a:spcPts val="0"/>
              </a:spcAft>
              <a:buClr>
                <a:srgbClr val="26294D"/>
              </a:buClr>
              <a:buSzPts val="750"/>
              <a:buAutoNum type="arabicPeriod"/>
              <a:defRPr sz="750">
                <a:solidFill>
                  <a:srgbClr val="26294D"/>
                </a:solidFill>
              </a:defRPr>
            </a:lvl6pPr>
            <a:lvl7pPr indent="-276225" lvl="6" marL="3200400" algn="l">
              <a:lnSpc>
                <a:spcPct val="90000"/>
              </a:lnSpc>
              <a:spcBef>
                <a:spcPts val="375"/>
              </a:spcBef>
              <a:spcAft>
                <a:spcPts val="0"/>
              </a:spcAft>
              <a:buClr>
                <a:srgbClr val="26294D"/>
              </a:buClr>
              <a:buSzPts val="750"/>
              <a:buAutoNum type="arabicPeriod"/>
              <a:defRPr sz="750">
                <a:solidFill>
                  <a:srgbClr val="26294D"/>
                </a:solidFill>
              </a:defRPr>
            </a:lvl7pPr>
            <a:lvl8pPr indent="-276225" lvl="7" marL="3657600" algn="l">
              <a:lnSpc>
                <a:spcPct val="90000"/>
              </a:lnSpc>
              <a:spcBef>
                <a:spcPts val="375"/>
              </a:spcBef>
              <a:spcAft>
                <a:spcPts val="0"/>
              </a:spcAft>
              <a:buClr>
                <a:srgbClr val="26294D"/>
              </a:buClr>
              <a:buSzPts val="750"/>
              <a:buAutoNum type="arabicPeriod"/>
              <a:defRPr sz="750">
                <a:solidFill>
                  <a:srgbClr val="26294D"/>
                </a:solidFill>
              </a:defRPr>
            </a:lvl8pPr>
            <a:lvl9pPr indent="-276225" lvl="8" marL="4114800" algn="l">
              <a:lnSpc>
                <a:spcPct val="90000"/>
              </a:lnSpc>
              <a:spcBef>
                <a:spcPts val="375"/>
              </a:spcBef>
              <a:spcAft>
                <a:spcPts val="0"/>
              </a:spcAft>
              <a:buClr>
                <a:srgbClr val="26294D"/>
              </a:buClr>
              <a:buSzPts val="750"/>
              <a:buAutoNum type="arabicPeriod"/>
              <a:defRPr sz="750">
                <a:solidFill>
                  <a:srgbClr val="26294D"/>
                </a:solidFill>
              </a:defRPr>
            </a:lvl9pPr>
          </a:lstStyle>
          <a:p/>
        </p:txBody>
      </p:sp>
      <p:sp>
        <p:nvSpPr>
          <p:cNvPr id="25" name="Google Shape;25;p4"/>
          <p:cNvSpPr txBox="1"/>
          <p:nvPr>
            <p:ph idx="4" type="body"/>
          </p:nvPr>
        </p:nvSpPr>
        <p:spPr>
          <a:xfrm>
            <a:off x="4823998" y="1440000"/>
            <a:ext cx="4068000" cy="288000"/>
          </a:xfrm>
          <a:prstGeom prst="rect">
            <a:avLst/>
          </a:prstGeom>
          <a:noFill/>
          <a:ln>
            <a:noFill/>
          </a:ln>
        </p:spPr>
        <p:txBody>
          <a:bodyPr anchorCtr="0" anchor="t" bIns="0" lIns="0" spcFirstLastPara="1" rIns="0" wrap="square" tIns="0">
            <a:noAutofit/>
          </a:bodyPr>
          <a:lstStyle>
            <a:lvl1pPr indent="-342900" lvl="0" marL="457200" algn="l">
              <a:lnSpc>
                <a:spcPct val="95000"/>
              </a:lnSpc>
              <a:spcBef>
                <a:spcPts val="0"/>
              </a:spcBef>
              <a:spcAft>
                <a:spcPts val="0"/>
              </a:spcAft>
              <a:buClr>
                <a:schemeClr val="accent4"/>
              </a:buClr>
              <a:buSzPts val="1800"/>
              <a:buAutoNum type="arabicPeriod"/>
              <a:defRPr sz="1800">
                <a:solidFill>
                  <a:schemeClr val="accent4"/>
                </a:solidFill>
              </a:defRPr>
            </a:lvl1pPr>
            <a:lvl2pPr indent="-295275" lvl="1" marL="914400" algn="l">
              <a:lnSpc>
                <a:spcPct val="95000"/>
              </a:lnSpc>
              <a:spcBef>
                <a:spcPts val="0"/>
              </a:spcBef>
              <a:spcAft>
                <a:spcPts val="0"/>
              </a:spcAft>
              <a:buClr>
                <a:schemeClr val="dk1"/>
              </a:buClr>
              <a:buSzPts val="1050"/>
              <a:buAutoNum type="arabicPeriod"/>
              <a:defRPr sz="1050"/>
            </a:lvl2pPr>
            <a:lvl3pPr indent="-285750" lvl="2" marL="1371600" algn="l">
              <a:lnSpc>
                <a:spcPct val="95000"/>
              </a:lnSpc>
              <a:spcBef>
                <a:spcPts val="0"/>
              </a:spcBef>
              <a:spcAft>
                <a:spcPts val="0"/>
              </a:spcAft>
              <a:buClr>
                <a:schemeClr val="dk1"/>
              </a:buClr>
              <a:buSzPts val="900"/>
              <a:buAutoNum type="arabicPeriod"/>
              <a:defRPr sz="900"/>
            </a:lvl3pPr>
            <a:lvl4pPr indent="-276225" lvl="3" marL="1828800" algn="l">
              <a:lnSpc>
                <a:spcPct val="95000"/>
              </a:lnSpc>
              <a:spcBef>
                <a:spcPts val="0"/>
              </a:spcBef>
              <a:spcAft>
                <a:spcPts val="0"/>
              </a:spcAft>
              <a:buClr>
                <a:schemeClr val="dk1"/>
              </a:buClr>
              <a:buSzPts val="750"/>
              <a:buAutoNum type="arabicPeriod"/>
              <a:defRPr sz="750"/>
            </a:lvl4pPr>
            <a:lvl5pPr indent="-276225" lvl="4" marL="2286000" algn="l">
              <a:lnSpc>
                <a:spcPct val="95000"/>
              </a:lnSpc>
              <a:spcBef>
                <a:spcPts val="0"/>
              </a:spcBef>
              <a:spcAft>
                <a:spcPts val="0"/>
              </a:spcAft>
              <a:buClr>
                <a:schemeClr val="dk1"/>
              </a:buClr>
              <a:buSzPts val="750"/>
              <a:buAutoNum type="arabicPeriod"/>
              <a:defRPr sz="750"/>
            </a:lvl5pPr>
            <a:lvl6pPr indent="-276225" lvl="5" marL="2743200" algn="l">
              <a:lnSpc>
                <a:spcPct val="90000"/>
              </a:lnSpc>
              <a:spcBef>
                <a:spcPts val="375"/>
              </a:spcBef>
              <a:spcAft>
                <a:spcPts val="0"/>
              </a:spcAft>
              <a:buClr>
                <a:schemeClr val="dk1"/>
              </a:buClr>
              <a:buSzPts val="750"/>
              <a:buAutoNum type="arabicPeriod"/>
              <a:defRPr sz="750"/>
            </a:lvl6pPr>
            <a:lvl7pPr indent="-276225" lvl="6" marL="3200400" algn="l">
              <a:lnSpc>
                <a:spcPct val="90000"/>
              </a:lnSpc>
              <a:spcBef>
                <a:spcPts val="375"/>
              </a:spcBef>
              <a:spcAft>
                <a:spcPts val="0"/>
              </a:spcAft>
              <a:buClr>
                <a:schemeClr val="dk1"/>
              </a:buClr>
              <a:buSzPts val="750"/>
              <a:buAutoNum type="arabicPeriod"/>
              <a:defRPr sz="750"/>
            </a:lvl7pPr>
            <a:lvl8pPr indent="-276225" lvl="7" marL="3657600" algn="l">
              <a:lnSpc>
                <a:spcPct val="90000"/>
              </a:lnSpc>
              <a:spcBef>
                <a:spcPts val="375"/>
              </a:spcBef>
              <a:spcAft>
                <a:spcPts val="0"/>
              </a:spcAft>
              <a:buClr>
                <a:schemeClr val="dk1"/>
              </a:buClr>
              <a:buSzPts val="750"/>
              <a:buAutoNum type="arabicPeriod"/>
              <a:defRPr sz="750"/>
            </a:lvl8pPr>
            <a:lvl9pPr indent="-276225" lvl="8" marL="4114800" algn="l">
              <a:lnSpc>
                <a:spcPct val="90000"/>
              </a:lnSpc>
              <a:spcBef>
                <a:spcPts val="375"/>
              </a:spcBef>
              <a:spcAft>
                <a:spcPts val="0"/>
              </a:spcAft>
              <a:buClr>
                <a:schemeClr val="dk1"/>
              </a:buClr>
              <a:buSzPts val="750"/>
              <a:buAutoNum type="arabicPeriod"/>
              <a:defRPr sz="750"/>
            </a:lvl9pPr>
          </a:lstStyle>
          <a:p/>
        </p:txBody>
      </p:sp>
      <p:sp>
        <p:nvSpPr>
          <p:cNvPr id="26" name="Google Shape;26;p4"/>
          <p:cNvSpPr txBox="1"/>
          <p:nvPr>
            <p:ph idx="5" type="body"/>
          </p:nvPr>
        </p:nvSpPr>
        <p:spPr>
          <a:xfrm>
            <a:off x="4823998" y="2520000"/>
            <a:ext cx="4068000" cy="288000"/>
          </a:xfrm>
          <a:prstGeom prst="rect">
            <a:avLst/>
          </a:prstGeom>
          <a:noFill/>
          <a:ln>
            <a:noFill/>
          </a:ln>
        </p:spPr>
        <p:txBody>
          <a:bodyPr anchorCtr="0" anchor="t" bIns="0" lIns="0" spcFirstLastPara="1" rIns="0" wrap="square" tIns="0">
            <a:noAutofit/>
          </a:bodyPr>
          <a:lstStyle>
            <a:lvl1pPr indent="-342900" lvl="0" marL="457200" algn="l">
              <a:lnSpc>
                <a:spcPct val="95000"/>
              </a:lnSpc>
              <a:spcBef>
                <a:spcPts val="0"/>
              </a:spcBef>
              <a:spcAft>
                <a:spcPts val="0"/>
              </a:spcAft>
              <a:buClr>
                <a:schemeClr val="dk2"/>
              </a:buClr>
              <a:buSzPts val="1800"/>
              <a:buAutoNum type="arabicPeriod"/>
              <a:defRPr sz="1800">
                <a:solidFill>
                  <a:schemeClr val="dk2"/>
                </a:solidFill>
              </a:defRPr>
            </a:lvl1pPr>
            <a:lvl2pPr indent="-295275" lvl="1" marL="914400" algn="l">
              <a:lnSpc>
                <a:spcPct val="95000"/>
              </a:lnSpc>
              <a:spcBef>
                <a:spcPts val="0"/>
              </a:spcBef>
              <a:spcAft>
                <a:spcPts val="0"/>
              </a:spcAft>
              <a:buClr>
                <a:schemeClr val="dk2"/>
              </a:buClr>
              <a:buSzPts val="1050"/>
              <a:buAutoNum type="arabicPeriod"/>
              <a:defRPr sz="1050">
                <a:solidFill>
                  <a:schemeClr val="dk2"/>
                </a:solidFill>
              </a:defRPr>
            </a:lvl2pPr>
            <a:lvl3pPr indent="-285750" lvl="2" marL="1371600" algn="l">
              <a:lnSpc>
                <a:spcPct val="95000"/>
              </a:lnSpc>
              <a:spcBef>
                <a:spcPts val="0"/>
              </a:spcBef>
              <a:spcAft>
                <a:spcPts val="0"/>
              </a:spcAft>
              <a:buClr>
                <a:schemeClr val="dk2"/>
              </a:buClr>
              <a:buSzPts val="900"/>
              <a:buAutoNum type="arabicPeriod"/>
              <a:defRPr sz="900">
                <a:solidFill>
                  <a:schemeClr val="dk2"/>
                </a:solidFill>
              </a:defRPr>
            </a:lvl3pPr>
            <a:lvl4pPr indent="-276225" lvl="3" marL="1828800" algn="l">
              <a:lnSpc>
                <a:spcPct val="95000"/>
              </a:lnSpc>
              <a:spcBef>
                <a:spcPts val="0"/>
              </a:spcBef>
              <a:spcAft>
                <a:spcPts val="0"/>
              </a:spcAft>
              <a:buClr>
                <a:schemeClr val="dk2"/>
              </a:buClr>
              <a:buSzPts val="750"/>
              <a:buAutoNum type="arabicPeriod"/>
              <a:defRPr sz="750">
                <a:solidFill>
                  <a:schemeClr val="dk2"/>
                </a:solidFill>
              </a:defRPr>
            </a:lvl4pPr>
            <a:lvl5pPr indent="-276225" lvl="4" marL="2286000" algn="l">
              <a:lnSpc>
                <a:spcPct val="95000"/>
              </a:lnSpc>
              <a:spcBef>
                <a:spcPts val="0"/>
              </a:spcBef>
              <a:spcAft>
                <a:spcPts val="0"/>
              </a:spcAft>
              <a:buClr>
                <a:schemeClr val="dk2"/>
              </a:buClr>
              <a:buSzPts val="750"/>
              <a:buAutoNum type="arabicPeriod"/>
              <a:defRPr sz="750">
                <a:solidFill>
                  <a:schemeClr val="dk2"/>
                </a:solidFill>
              </a:defRPr>
            </a:lvl5pPr>
            <a:lvl6pPr indent="-276225" lvl="5" marL="2743200" algn="l">
              <a:lnSpc>
                <a:spcPct val="90000"/>
              </a:lnSpc>
              <a:spcBef>
                <a:spcPts val="375"/>
              </a:spcBef>
              <a:spcAft>
                <a:spcPts val="0"/>
              </a:spcAft>
              <a:buClr>
                <a:schemeClr val="dk2"/>
              </a:buClr>
              <a:buSzPts val="750"/>
              <a:buAutoNum type="arabicPeriod"/>
              <a:defRPr sz="750">
                <a:solidFill>
                  <a:schemeClr val="dk2"/>
                </a:solidFill>
              </a:defRPr>
            </a:lvl6pPr>
            <a:lvl7pPr indent="-276225" lvl="6" marL="3200400" algn="l">
              <a:lnSpc>
                <a:spcPct val="90000"/>
              </a:lnSpc>
              <a:spcBef>
                <a:spcPts val="375"/>
              </a:spcBef>
              <a:spcAft>
                <a:spcPts val="0"/>
              </a:spcAft>
              <a:buClr>
                <a:schemeClr val="dk2"/>
              </a:buClr>
              <a:buSzPts val="750"/>
              <a:buAutoNum type="arabicPeriod"/>
              <a:defRPr sz="750">
                <a:solidFill>
                  <a:schemeClr val="dk2"/>
                </a:solidFill>
              </a:defRPr>
            </a:lvl7pPr>
            <a:lvl8pPr indent="-276225" lvl="7" marL="3657600" algn="l">
              <a:lnSpc>
                <a:spcPct val="90000"/>
              </a:lnSpc>
              <a:spcBef>
                <a:spcPts val="375"/>
              </a:spcBef>
              <a:spcAft>
                <a:spcPts val="0"/>
              </a:spcAft>
              <a:buClr>
                <a:schemeClr val="dk2"/>
              </a:buClr>
              <a:buSzPts val="750"/>
              <a:buAutoNum type="arabicPeriod"/>
              <a:defRPr sz="750">
                <a:solidFill>
                  <a:schemeClr val="dk2"/>
                </a:solidFill>
              </a:defRPr>
            </a:lvl8pPr>
            <a:lvl9pPr indent="-276225" lvl="8" marL="4114800" algn="l">
              <a:lnSpc>
                <a:spcPct val="90000"/>
              </a:lnSpc>
              <a:spcBef>
                <a:spcPts val="375"/>
              </a:spcBef>
              <a:spcAft>
                <a:spcPts val="0"/>
              </a:spcAft>
              <a:buClr>
                <a:schemeClr val="dk2"/>
              </a:buClr>
              <a:buSzPts val="750"/>
              <a:buAutoNum type="arabicPeriod"/>
              <a:defRPr sz="750">
                <a:solidFill>
                  <a:schemeClr val="dk2"/>
                </a:solidFill>
              </a:defRPr>
            </a:lvl9pPr>
          </a:lstStyle>
          <a:p/>
        </p:txBody>
      </p:sp>
      <p:sp>
        <p:nvSpPr>
          <p:cNvPr id="27" name="Google Shape;27;p4"/>
          <p:cNvSpPr txBox="1"/>
          <p:nvPr>
            <p:ph idx="6" type="body"/>
          </p:nvPr>
        </p:nvSpPr>
        <p:spPr>
          <a:xfrm>
            <a:off x="4823998" y="3600000"/>
            <a:ext cx="4068000" cy="288000"/>
          </a:xfrm>
          <a:prstGeom prst="rect">
            <a:avLst/>
          </a:prstGeom>
          <a:noFill/>
          <a:ln>
            <a:noFill/>
          </a:ln>
        </p:spPr>
        <p:txBody>
          <a:bodyPr anchorCtr="0" anchor="t" bIns="0" lIns="0" spcFirstLastPara="1" rIns="0" wrap="square" tIns="0">
            <a:noAutofit/>
          </a:bodyPr>
          <a:lstStyle>
            <a:lvl1pPr indent="-342900" lvl="0" marL="457200" algn="l">
              <a:lnSpc>
                <a:spcPct val="95000"/>
              </a:lnSpc>
              <a:spcBef>
                <a:spcPts val="0"/>
              </a:spcBef>
              <a:spcAft>
                <a:spcPts val="0"/>
              </a:spcAft>
              <a:buClr>
                <a:schemeClr val="accent6"/>
              </a:buClr>
              <a:buSzPts val="1800"/>
              <a:buAutoNum type="arabicPeriod"/>
              <a:defRPr sz="1800">
                <a:solidFill>
                  <a:schemeClr val="accent6"/>
                </a:solidFill>
              </a:defRPr>
            </a:lvl1pPr>
            <a:lvl2pPr indent="-295275" lvl="1" marL="914400" algn="l">
              <a:lnSpc>
                <a:spcPct val="95000"/>
              </a:lnSpc>
              <a:spcBef>
                <a:spcPts val="0"/>
              </a:spcBef>
              <a:spcAft>
                <a:spcPts val="0"/>
              </a:spcAft>
              <a:buClr>
                <a:schemeClr val="dk1"/>
              </a:buClr>
              <a:buSzPts val="1050"/>
              <a:buAutoNum type="arabicPeriod"/>
              <a:defRPr sz="1050"/>
            </a:lvl2pPr>
            <a:lvl3pPr indent="-285750" lvl="2" marL="1371600" algn="l">
              <a:lnSpc>
                <a:spcPct val="95000"/>
              </a:lnSpc>
              <a:spcBef>
                <a:spcPts val="0"/>
              </a:spcBef>
              <a:spcAft>
                <a:spcPts val="0"/>
              </a:spcAft>
              <a:buClr>
                <a:schemeClr val="dk1"/>
              </a:buClr>
              <a:buSzPts val="900"/>
              <a:buAutoNum type="arabicPeriod"/>
              <a:defRPr sz="900"/>
            </a:lvl3pPr>
            <a:lvl4pPr indent="-276225" lvl="3" marL="1828800" algn="l">
              <a:lnSpc>
                <a:spcPct val="95000"/>
              </a:lnSpc>
              <a:spcBef>
                <a:spcPts val="0"/>
              </a:spcBef>
              <a:spcAft>
                <a:spcPts val="0"/>
              </a:spcAft>
              <a:buClr>
                <a:schemeClr val="dk1"/>
              </a:buClr>
              <a:buSzPts val="750"/>
              <a:buAutoNum type="arabicPeriod"/>
              <a:defRPr sz="750"/>
            </a:lvl4pPr>
            <a:lvl5pPr indent="-276225" lvl="4" marL="2286000" algn="l">
              <a:lnSpc>
                <a:spcPct val="95000"/>
              </a:lnSpc>
              <a:spcBef>
                <a:spcPts val="0"/>
              </a:spcBef>
              <a:spcAft>
                <a:spcPts val="0"/>
              </a:spcAft>
              <a:buClr>
                <a:schemeClr val="dk1"/>
              </a:buClr>
              <a:buSzPts val="750"/>
              <a:buAutoNum type="arabicPeriod"/>
              <a:defRPr sz="750"/>
            </a:lvl5pPr>
            <a:lvl6pPr indent="-276225" lvl="5" marL="2743200" algn="l">
              <a:lnSpc>
                <a:spcPct val="90000"/>
              </a:lnSpc>
              <a:spcBef>
                <a:spcPts val="375"/>
              </a:spcBef>
              <a:spcAft>
                <a:spcPts val="0"/>
              </a:spcAft>
              <a:buClr>
                <a:schemeClr val="dk1"/>
              </a:buClr>
              <a:buSzPts val="750"/>
              <a:buAutoNum type="arabicPeriod"/>
              <a:defRPr sz="750"/>
            </a:lvl6pPr>
            <a:lvl7pPr indent="-276225" lvl="6" marL="3200400" algn="l">
              <a:lnSpc>
                <a:spcPct val="90000"/>
              </a:lnSpc>
              <a:spcBef>
                <a:spcPts val="375"/>
              </a:spcBef>
              <a:spcAft>
                <a:spcPts val="0"/>
              </a:spcAft>
              <a:buClr>
                <a:schemeClr val="dk1"/>
              </a:buClr>
              <a:buSzPts val="750"/>
              <a:buAutoNum type="arabicPeriod"/>
              <a:defRPr sz="750"/>
            </a:lvl7pPr>
            <a:lvl8pPr indent="-276225" lvl="7" marL="3657600" algn="l">
              <a:lnSpc>
                <a:spcPct val="90000"/>
              </a:lnSpc>
              <a:spcBef>
                <a:spcPts val="375"/>
              </a:spcBef>
              <a:spcAft>
                <a:spcPts val="0"/>
              </a:spcAft>
              <a:buClr>
                <a:schemeClr val="dk1"/>
              </a:buClr>
              <a:buSzPts val="750"/>
              <a:buAutoNum type="arabicPeriod"/>
              <a:defRPr sz="750"/>
            </a:lvl8pPr>
            <a:lvl9pPr indent="-276225" lvl="8" marL="4114800" algn="l">
              <a:lnSpc>
                <a:spcPct val="90000"/>
              </a:lnSpc>
              <a:spcBef>
                <a:spcPts val="375"/>
              </a:spcBef>
              <a:spcAft>
                <a:spcPts val="0"/>
              </a:spcAft>
              <a:buClr>
                <a:schemeClr val="dk1"/>
              </a:buClr>
              <a:buSzPts val="750"/>
              <a:buAutoNum type="arabicPeriod"/>
              <a:defRPr sz="750"/>
            </a:lvl9pPr>
          </a:lstStyle>
          <a:p/>
        </p:txBody>
      </p:sp>
      <p:sp>
        <p:nvSpPr>
          <p:cNvPr id="28" name="Google Shape;28;p4"/>
          <p:cNvSpPr txBox="1"/>
          <p:nvPr>
            <p:ph type="title"/>
          </p:nvPr>
        </p:nvSpPr>
        <p:spPr>
          <a:xfrm>
            <a:off x="252000" y="198000"/>
            <a:ext cx="6480000" cy="43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7" type="body"/>
          </p:nvPr>
        </p:nvSpPr>
        <p:spPr>
          <a:xfrm>
            <a:off x="580200" y="1728000"/>
            <a:ext cx="3816000" cy="756000"/>
          </a:xfrm>
          <a:prstGeom prst="rect">
            <a:avLst/>
          </a:prstGeom>
          <a:noFill/>
          <a:ln>
            <a:noFill/>
          </a:ln>
        </p:spPr>
        <p:txBody>
          <a:bodyPr anchorCtr="0" anchor="t" bIns="0" lIns="0" spcFirstLastPara="1" rIns="0" wrap="square" tIns="0">
            <a:noAutofit/>
          </a:bodyPr>
          <a:lstStyle>
            <a:lvl1pPr indent="-311150" lvl="0" marL="457200" rtl="0" algn="l">
              <a:lnSpc>
                <a:spcPct val="95000"/>
              </a:lnSpc>
              <a:spcBef>
                <a:spcPts val="0"/>
              </a:spcBef>
              <a:spcAft>
                <a:spcPts val="0"/>
              </a:spcAft>
              <a:buClr>
                <a:schemeClr val="accent1"/>
              </a:buClr>
              <a:buSzPts val="1300"/>
              <a:buChar char="●"/>
              <a:defRPr>
                <a:solidFill>
                  <a:schemeClr val="accent1"/>
                </a:solidFill>
              </a:defRPr>
            </a:lvl1pPr>
            <a:lvl2pPr indent="-311150" lvl="1" marL="914400" rtl="0" algn="l">
              <a:lnSpc>
                <a:spcPct val="95000"/>
              </a:lnSpc>
              <a:spcBef>
                <a:spcPts val="0"/>
              </a:spcBef>
              <a:spcAft>
                <a:spcPts val="0"/>
              </a:spcAft>
              <a:buClr>
                <a:schemeClr val="accent1"/>
              </a:buClr>
              <a:buSzPts val="1300"/>
              <a:buChar char="○"/>
              <a:defRPr>
                <a:solidFill>
                  <a:schemeClr val="accent1"/>
                </a:solidFill>
              </a:defRPr>
            </a:lvl2pPr>
            <a:lvl3pPr indent="-311150" lvl="2" marL="1371600" rtl="0" algn="l">
              <a:lnSpc>
                <a:spcPct val="95000"/>
              </a:lnSpc>
              <a:spcBef>
                <a:spcPts val="0"/>
              </a:spcBef>
              <a:spcAft>
                <a:spcPts val="0"/>
              </a:spcAft>
              <a:buClr>
                <a:schemeClr val="accent1"/>
              </a:buClr>
              <a:buSzPts val="1300"/>
              <a:buChar char="■"/>
              <a:defRPr>
                <a:solidFill>
                  <a:schemeClr val="accent1"/>
                </a:solidFill>
              </a:defRPr>
            </a:lvl3pPr>
            <a:lvl4pPr indent="-311150" lvl="3" marL="1828800" rtl="0" algn="l">
              <a:lnSpc>
                <a:spcPct val="95000"/>
              </a:lnSpc>
              <a:spcBef>
                <a:spcPts val="0"/>
              </a:spcBef>
              <a:spcAft>
                <a:spcPts val="0"/>
              </a:spcAft>
              <a:buClr>
                <a:schemeClr val="accent1"/>
              </a:buClr>
              <a:buSzPts val="1300"/>
              <a:buChar char="●"/>
              <a:defRPr>
                <a:solidFill>
                  <a:schemeClr val="accent1"/>
                </a:solidFill>
              </a:defRPr>
            </a:lvl4pPr>
            <a:lvl5pPr indent="-311150" lvl="4" marL="2286000" rtl="0" algn="l">
              <a:lnSpc>
                <a:spcPct val="95000"/>
              </a:lnSpc>
              <a:spcBef>
                <a:spcPts val="0"/>
              </a:spcBef>
              <a:spcAft>
                <a:spcPts val="0"/>
              </a:spcAft>
              <a:buClr>
                <a:schemeClr val="accent1"/>
              </a:buClr>
              <a:buSzPts val="1300"/>
              <a:buChar char="○"/>
              <a:defRPr>
                <a:solidFill>
                  <a:schemeClr val="accent1"/>
                </a:solidFil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0" name="Google Shape;30;p4"/>
          <p:cNvSpPr txBox="1"/>
          <p:nvPr>
            <p:ph idx="8" type="body"/>
          </p:nvPr>
        </p:nvSpPr>
        <p:spPr>
          <a:xfrm>
            <a:off x="580200" y="2808000"/>
            <a:ext cx="3816000" cy="756000"/>
          </a:xfrm>
          <a:prstGeom prst="rect">
            <a:avLst/>
          </a:prstGeom>
          <a:noFill/>
          <a:ln>
            <a:noFill/>
          </a:ln>
        </p:spPr>
        <p:txBody>
          <a:bodyPr anchorCtr="0" anchor="t" bIns="0" lIns="0" spcFirstLastPara="1" rIns="0" wrap="square" tIns="0">
            <a:noAutofit/>
          </a:bodyPr>
          <a:lstStyle>
            <a:lvl1pPr indent="-311150" lvl="0" marL="457200" algn="l">
              <a:lnSpc>
                <a:spcPct val="95000"/>
              </a:lnSpc>
              <a:spcBef>
                <a:spcPts val="0"/>
              </a:spcBef>
              <a:spcAft>
                <a:spcPts val="0"/>
              </a:spcAft>
              <a:buClr>
                <a:schemeClr val="accent2"/>
              </a:buClr>
              <a:buSzPts val="1300"/>
              <a:buChar char="●"/>
              <a:defRPr>
                <a:solidFill>
                  <a:schemeClr val="accent2"/>
                </a:solidFill>
              </a:defRPr>
            </a:lvl1pPr>
            <a:lvl2pPr indent="-311150" lvl="1" marL="914400" algn="l">
              <a:lnSpc>
                <a:spcPct val="95000"/>
              </a:lnSpc>
              <a:spcBef>
                <a:spcPts val="0"/>
              </a:spcBef>
              <a:spcAft>
                <a:spcPts val="0"/>
              </a:spcAft>
              <a:buClr>
                <a:schemeClr val="accent2"/>
              </a:buClr>
              <a:buSzPts val="1300"/>
              <a:buChar char="○"/>
              <a:defRPr>
                <a:solidFill>
                  <a:schemeClr val="accent2"/>
                </a:solidFill>
              </a:defRPr>
            </a:lvl2pPr>
            <a:lvl3pPr indent="-311150" lvl="2" marL="1371600" algn="l">
              <a:lnSpc>
                <a:spcPct val="95000"/>
              </a:lnSpc>
              <a:spcBef>
                <a:spcPts val="0"/>
              </a:spcBef>
              <a:spcAft>
                <a:spcPts val="0"/>
              </a:spcAft>
              <a:buClr>
                <a:schemeClr val="accent2"/>
              </a:buClr>
              <a:buSzPts val="1300"/>
              <a:buChar char="■"/>
              <a:defRPr>
                <a:solidFill>
                  <a:schemeClr val="accent2"/>
                </a:solidFill>
              </a:defRPr>
            </a:lvl3pPr>
            <a:lvl4pPr indent="-311150" lvl="3" marL="1828800" algn="l">
              <a:lnSpc>
                <a:spcPct val="95000"/>
              </a:lnSpc>
              <a:spcBef>
                <a:spcPts val="0"/>
              </a:spcBef>
              <a:spcAft>
                <a:spcPts val="0"/>
              </a:spcAft>
              <a:buClr>
                <a:schemeClr val="accent2"/>
              </a:buClr>
              <a:buSzPts val="1300"/>
              <a:buChar char="●"/>
              <a:defRPr>
                <a:solidFill>
                  <a:schemeClr val="accent2"/>
                </a:solidFill>
              </a:defRPr>
            </a:lvl4pPr>
            <a:lvl5pPr indent="-311150" lvl="4" marL="2286000" algn="l">
              <a:lnSpc>
                <a:spcPct val="95000"/>
              </a:lnSpc>
              <a:spcBef>
                <a:spcPts val="0"/>
              </a:spcBef>
              <a:spcAft>
                <a:spcPts val="0"/>
              </a:spcAft>
              <a:buClr>
                <a:schemeClr val="accent2"/>
              </a:buClr>
              <a:buSzPts val="1300"/>
              <a:buChar char="○"/>
              <a:defRPr>
                <a:solidFill>
                  <a:schemeClr val="accent2"/>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 name="Google Shape;31;p4"/>
          <p:cNvSpPr txBox="1"/>
          <p:nvPr>
            <p:ph idx="9" type="body"/>
          </p:nvPr>
        </p:nvSpPr>
        <p:spPr>
          <a:xfrm>
            <a:off x="580200" y="3888000"/>
            <a:ext cx="3816000" cy="756000"/>
          </a:xfrm>
          <a:prstGeom prst="rect">
            <a:avLst/>
          </a:prstGeom>
          <a:noFill/>
          <a:ln>
            <a:noFill/>
          </a:ln>
        </p:spPr>
        <p:txBody>
          <a:bodyPr anchorCtr="0" anchor="t" bIns="0" lIns="0" spcFirstLastPara="1" rIns="0" wrap="square" tIns="0">
            <a:noAutofit/>
          </a:bodyPr>
          <a:lstStyle>
            <a:lvl1pPr indent="-311150" lvl="0" marL="457200" algn="l">
              <a:lnSpc>
                <a:spcPct val="95000"/>
              </a:lnSpc>
              <a:spcBef>
                <a:spcPts val="0"/>
              </a:spcBef>
              <a:spcAft>
                <a:spcPts val="0"/>
              </a:spcAft>
              <a:buClr>
                <a:srgbClr val="26294D"/>
              </a:buClr>
              <a:buSzPts val="1300"/>
              <a:buChar char="●"/>
              <a:defRPr>
                <a:solidFill>
                  <a:srgbClr val="26294D"/>
                </a:solidFill>
              </a:defRPr>
            </a:lvl1pPr>
            <a:lvl2pPr indent="-311150" lvl="1" marL="914400" algn="l">
              <a:lnSpc>
                <a:spcPct val="95000"/>
              </a:lnSpc>
              <a:spcBef>
                <a:spcPts val="0"/>
              </a:spcBef>
              <a:spcAft>
                <a:spcPts val="0"/>
              </a:spcAft>
              <a:buClr>
                <a:srgbClr val="26294D"/>
              </a:buClr>
              <a:buSzPts val="1300"/>
              <a:buChar char="○"/>
              <a:defRPr>
                <a:solidFill>
                  <a:srgbClr val="26294D"/>
                </a:solidFill>
              </a:defRPr>
            </a:lvl2pPr>
            <a:lvl3pPr indent="-311150" lvl="2" marL="1371600" algn="l">
              <a:lnSpc>
                <a:spcPct val="95000"/>
              </a:lnSpc>
              <a:spcBef>
                <a:spcPts val="0"/>
              </a:spcBef>
              <a:spcAft>
                <a:spcPts val="0"/>
              </a:spcAft>
              <a:buClr>
                <a:srgbClr val="26294D"/>
              </a:buClr>
              <a:buSzPts val="1300"/>
              <a:buChar char="■"/>
              <a:defRPr>
                <a:solidFill>
                  <a:srgbClr val="26294D"/>
                </a:solidFill>
              </a:defRPr>
            </a:lvl3pPr>
            <a:lvl4pPr indent="-311150" lvl="3" marL="1828800" algn="l">
              <a:lnSpc>
                <a:spcPct val="95000"/>
              </a:lnSpc>
              <a:spcBef>
                <a:spcPts val="0"/>
              </a:spcBef>
              <a:spcAft>
                <a:spcPts val="0"/>
              </a:spcAft>
              <a:buClr>
                <a:srgbClr val="26294D"/>
              </a:buClr>
              <a:buSzPts val="1300"/>
              <a:buChar char="●"/>
              <a:defRPr>
                <a:solidFill>
                  <a:srgbClr val="26294D"/>
                </a:solidFill>
              </a:defRPr>
            </a:lvl4pPr>
            <a:lvl5pPr indent="-311150" lvl="4" marL="2286000" algn="l">
              <a:lnSpc>
                <a:spcPct val="95000"/>
              </a:lnSpc>
              <a:spcBef>
                <a:spcPts val="0"/>
              </a:spcBef>
              <a:spcAft>
                <a:spcPts val="0"/>
              </a:spcAft>
              <a:buClr>
                <a:srgbClr val="26294D"/>
              </a:buClr>
              <a:buSzPts val="1300"/>
              <a:buChar char="○"/>
              <a:defRPr>
                <a:solidFill>
                  <a:srgbClr val="26294D"/>
                </a:solidFill>
              </a:defRPr>
            </a:lvl5pPr>
            <a:lvl6pPr indent="-342900" lvl="5" marL="2743200" algn="l">
              <a:lnSpc>
                <a:spcPct val="90000"/>
              </a:lnSpc>
              <a:spcBef>
                <a:spcPts val="375"/>
              </a:spcBef>
              <a:spcAft>
                <a:spcPts val="0"/>
              </a:spcAft>
              <a:buClr>
                <a:srgbClr val="26294D"/>
              </a:buClr>
              <a:buSzPts val="1800"/>
              <a:buChar char="■"/>
              <a:defRPr>
                <a:solidFill>
                  <a:srgbClr val="26294D"/>
                </a:solidFill>
              </a:defRPr>
            </a:lvl6pPr>
            <a:lvl7pPr indent="-342900" lvl="6" marL="3200400" algn="l">
              <a:lnSpc>
                <a:spcPct val="90000"/>
              </a:lnSpc>
              <a:spcBef>
                <a:spcPts val="375"/>
              </a:spcBef>
              <a:spcAft>
                <a:spcPts val="0"/>
              </a:spcAft>
              <a:buClr>
                <a:srgbClr val="26294D"/>
              </a:buClr>
              <a:buSzPts val="1800"/>
              <a:buChar char="●"/>
              <a:defRPr>
                <a:solidFill>
                  <a:srgbClr val="26294D"/>
                </a:solidFill>
              </a:defRPr>
            </a:lvl7pPr>
            <a:lvl8pPr indent="-342900" lvl="7" marL="3657600" algn="l">
              <a:lnSpc>
                <a:spcPct val="90000"/>
              </a:lnSpc>
              <a:spcBef>
                <a:spcPts val="375"/>
              </a:spcBef>
              <a:spcAft>
                <a:spcPts val="0"/>
              </a:spcAft>
              <a:buClr>
                <a:srgbClr val="26294D"/>
              </a:buClr>
              <a:buSzPts val="1800"/>
              <a:buChar char="○"/>
              <a:defRPr>
                <a:solidFill>
                  <a:srgbClr val="26294D"/>
                </a:solidFill>
              </a:defRPr>
            </a:lvl8pPr>
            <a:lvl9pPr indent="-342900" lvl="8" marL="4114800" algn="l">
              <a:lnSpc>
                <a:spcPct val="90000"/>
              </a:lnSpc>
              <a:spcBef>
                <a:spcPts val="375"/>
              </a:spcBef>
              <a:spcAft>
                <a:spcPts val="0"/>
              </a:spcAft>
              <a:buClr>
                <a:srgbClr val="26294D"/>
              </a:buClr>
              <a:buSzPts val="1800"/>
              <a:buChar char="■"/>
              <a:defRPr>
                <a:solidFill>
                  <a:srgbClr val="26294D"/>
                </a:solidFill>
              </a:defRPr>
            </a:lvl9pPr>
          </a:lstStyle>
          <a:p/>
        </p:txBody>
      </p:sp>
      <p:sp>
        <p:nvSpPr>
          <p:cNvPr id="32" name="Google Shape;32;p4"/>
          <p:cNvSpPr txBox="1"/>
          <p:nvPr>
            <p:ph idx="13" type="body"/>
          </p:nvPr>
        </p:nvSpPr>
        <p:spPr>
          <a:xfrm>
            <a:off x="5152200" y="1728000"/>
            <a:ext cx="3816000" cy="756000"/>
          </a:xfrm>
          <a:prstGeom prst="rect">
            <a:avLst/>
          </a:prstGeom>
          <a:noFill/>
          <a:ln>
            <a:noFill/>
          </a:ln>
        </p:spPr>
        <p:txBody>
          <a:bodyPr anchorCtr="0" anchor="t" bIns="0" lIns="0" spcFirstLastPara="1" rIns="0" wrap="square" tIns="0">
            <a:noAutofit/>
          </a:bodyPr>
          <a:lstStyle>
            <a:lvl1pPr indent="-311150" lvl="0" marL="457200" algn="l">
              <a:lnSpc>
                <a:spcPct val="95000"/>
              </a:lnSpc>
              <a:spcBef>
                <a:spcPts val="0"/>
              </a:spcBef>
              <a:spcAft>
                <a:spcPts val="0"/>
              </a:spcAft>
              <a:buClr>
                <a:schemeClr val="accent4"/>
              </a:buClr>
              <a:buSzPts val="1300"/>
              <a:buChar char="●"/>
              <a:defRPr>
                <a:solidFill>
                  <a:schemeClr val="accent4"/>
                </a:solidFill>
              </a:defRPr>
            </a:lvl1pPr>
            <a:lvl2pPr indent="-311150" lvl="1" marL="914400" algn="l">
              <a:lnSpc>
                <a:spcPct val="95000"/>
              </a:lnSpc>
              <a:spcBef>
                <a:spcPts val="0"/>
              </a:spcBef>
              <a:spcAft>
                <a:spcPts val="0"/>
              </a:spcAft>
              <a:buClr>
                <a:schemeClr val="accent4"/>
              </a:buClr>
              <a:buSzPts val="1300"/>
              <a:buChar char="○"/>
              <a:defRPr>
                <a:solidFill>
                  <a:schemeClr val="accent4"/>
                </a:solidFill>
              </a:defRPr>
            </a:lvl2pPr>
            <a:lvl3pPr indent="-311150" lvl="2" marL="1371600" algn="l">
              <a:lnSpc>
                <a:spcPct val="95000"/>
              </a:lnSpc>
              <a:spcBef>
                <a:spcPts val="0"/>
              </a:spcBef>
              <a:spcAft>
                <a:spcPts val="0"/>
              </a:spcAft>
              <a:buClr>
                <a:schemeClr val="accent4"/>
              </a:buClr>
              <a:buSzPts val="1300"/>
              <a:buChar char="■"/>
              <a:defRPr>
                <a:solidFill>
                  <a:schemeClr val="accent4"/>
                </a:solidFill>
              </a:defRPr>
            </a:lvl3pPr>
            <a:lvl4pPr indent="-311150" lvl="3" marL="1828800" algn="l">
              <a:lnSpc>
                <a:spcPct val="95000"/>
              </a:lnSpc>
              <a:spcBef>
                <a:spcPts val="0"/>
              </a:spcBef>
              <a:spcAft>
                <a:spcPts val="0"/>
              </a:spcAft>
              <a:buClr>
                <a:schemeClr val="accent4"/>
              </a:buClr>
              <a:buSzPts val="1300"/>
              <a:buChar char="●"/>
              <a:defRPr>
                <a:solidFill>
                  <a:schemeClr val="accent4"/>
                </a:solidFill>
              </a:defRPr>
            </a:lvl4pPr>
            <a:lvl5pPr indent="-311150" lvl="4" marL="2286000" algn="l">
              <a:lnSpc>
                <a:spcPct val="95000"/>
              </a:lnSpc>
              <a:spcBef>
                <a:spcPts val="0"/>
              </a:spcBef>
              <a:spcAft>
                <a:spcPts val="0"/>
              </a:spcAft>
              <a:buClr>
                <a:schemeClr val="accent4"/>
              </a:buClr>
              <a:buSzPts val="1300"/>
              <a:buChar char="○"/>
              <a:defRPr>
                <a:solidFill>
                  <a:schemeClr val="accent4"/>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3" name="Google Shape;33;p4"/>
          <p:cNvSpPr txBox="1"/>
          <p:nvPr>
            <p:ph idx="14" type="body"/>
          </p:nvPr>
        </p:nvSpPr>
        <p:spPr>
          <a:xfrm>
            <a:off x="5152200" y="2808000"/>
            <a:ext cx="3816000" cy="756000"/>
          </a:xfrm>
          <a:prstGeom prst="rect">
            <a:avLst/>
          </a:prstGeom>
          <a:noFill/>
          <a:ln>
            <a:noFill/>
          </a:ln>
        </p:spPr>
        <p:txBody>
          <a:bodyPr anchorCtr="0" anchor="t" bIns="0" lIns="0" spcFirstLastPara="1" rIns="0" wrap="square" tIns="0">
            <a:noAutofit/>
          </a:bodyPr>
          <a:lstStyle>
            <a:lvl1pPr indent="-311150" lvl="0" marL="457200" algn="l">
              <a:lnSpc>
                <a:spcPct val="95000"/>
              </a:lnSpc>
              <a:spcBef>
                <a:spcPts val="0"/>
              </a:spcBef>
              <a:spcAft>
                <a:spcPts val="0"/>
              </a:spcAft>
              <a:buClr>
                <a:schemeClr val="dk2"/>
              </a:buClr>
              <a:buSzPts val="1300"/>
              <a:buChar char="●"/>
              <a:defRPr>
                <a:solidFill>
                  <a:schemeClr val="dk2"/>
                </a:solidFill>
              </a:defRPr>
            </a:lvl1pPr>
            <a:lvl2pPr indent="-311150" lvl="1" marL="914400" algn="l">
              <a:lnSpc>
                <a:spcPct val="95000"/>
              </a:lnSpc>
              <a:spcBef>
                <a:spcPts val="0"/>
              </a:spcBef>
              <a:spcAft>
                <a:spcPts val="0"/>
              </a:spcAft>
              <a:buClr>
                <a:schemeClr val="dk2"/>
              </a:buClr>
              <a:buSzPts val="1300"/>
              <a:buChar char="○"/>
              <a:defRPr>
                <a:solidFill>
                  <a:schemeClr val="dk2"/>
                </a:solidFill>
              </a:defRPr>
            </a:lvl2pPr>
            <a:lvl3pPr indent="-311150" lvl="2" marL="1371600" algn="l">
              <a:lnSpc>
                <a:spcPct val="95000"/>
              </a:lnSpc>
              <a:spcBef>
                <a:spcPts val="0"/>
              </a:spcBef>
              <a:spcAft>
                <a:spcPts val="0"/>
              </a:spcAft>
              <a:buClr>
                <a:schemeClr val="dk2"/>
              </a:buClr>
              <a:buSzPts val="1300"/>
              <a:buChar char="■"/>
              <a:defRPr>
                <a:solidFill>
                  <a:schemeClr val="dk2"/>
                </a:solidFill>
              </a:defRPr>
            </a:lvl3pPr>
            <a:lvl4pPr indent="-311150" lvl="3" marL="1828800" algn="l">
              <a:lnSpc>
                <a:spcPct val="95000"/>
              </a:lnSpc>
              <a:spcBef>
                <a:spcPts val="0"/>
              </a:spcBef>
              <a:spcAft>
                <a:spcPts val="0"/>
              </a:spcAft>
              <a:buClr>
                <a:schemeClr val="dk2"/>
              </a:buClr>
              <a:buSzPts val="1300"/>
              <a:buChar char="●"/>
              <a:defRPr>
                <a:solidFill>
                  <a:schemeClr val="dk2"/>
                </a:solidFill>
              </a:defRPr>
            </a:lvl4pPr>
            <a:lvl5pPr indent="-311150" lvl="4" marL="2286000" algn="l">
              <a:lnSpc>
                <a:spcPct val="95000"/>
              </a:lnSpc>
              <a:spcBef>
                <a:spcPts val="0"/>
              </a:spcBef>
              <a:spcAft>
                <a:spcPts val="0"/>
              </a:spcAft>
              <a:buClr>
                <a:schemeClr val="dk2"/>
              </a:buClr>
              <a:buSzPts val="1300"/>
              <a:buChar char="○"/>
              <a:defRPr>
                <a:solidFill>
                  <a:schemeClr val="dk2"/>
                </a:solidFill>
              </a:defRPr>
            </a:lvl5pPr>
            <a:lvl6pPr indent="-342900" lvl="5" marL="2743200" algn="l">
              <a:lnSpc>
                <a:spcPct val="90000"/>
              </a:lnSpc>
              <a:spcBef>
                <a:spcPts val="375"/>
              </a:spcBef>
              <a:spcAft>
                <a:spcPts val="0"/>
              </a:spcAft>
              <a:buClr>
                <a:schemeClr val="dk2"/>
              </a:buClr>
              <a:buSzPts val="1800"/>
              <a:buChar char="■"/>
              <a:defRPr>
                <a:solidFill>
                  <a:schemeClr val="dk2"/>
                </a:solidFill>
              </a:defRPr>
            </a:lvl6pPr>
            <a:lvl7pPr indent="-342900" lvl="6" marL="3200400" algn="l">
              <a:lnSpc>
                <a:spcPct val="90000"/>
              </a:lnSpc>
              <a:spcBef>
                <a:spcPts val="375"/>
              </a:spcBef>
              <a:spcAft>
                <a:spcPts val="0"/>
              </a:spcAft>
              <a:buClr>
                <a:schemeClr val="dk2"/>
              </a:buClr>
              <a:buSzPts val="1800"/>
              <a:buChar char="●"/>
              <a:defRPr>
                <a:solidFill>
                  <a:schemeClr val="dk2"/>
                </a:solidFill>
              </a:defRPr>
            </a:lvl7pPr>
            <a:lvl8pPr indent="-342900" lvl="7" marL="3657600" algn="l">
              <a:lnSpc>
                <a:spcPct val="90000"/>
              </a:lnSpc>
              <a:spcBef>
                <a:spcPts val="375"/>
              </a:spcBef>
              <a:spcAft>
                <a:spcPts val="0"/>
              </a:spcAft>
              <a:buClr>
                <a:schemeClr val="dk2"/>
              </a:buClr>
              <a:buSzPts val="1800"/>
              <a:buChar char="○"/>
              <a:defRPr>
                <a:solidFill>
                  <a:schemeClr val="dk2"/>
                </a:solidFill>
              </a:defRPr>
            </a:lvl8pPr>
            <a:lvl9pPr indent="-342900" lvl="8" marL="4114800" algn="l">
              <a:lnSpc>
                <a:spcPct val="90000"/>
              </a:lnSpc>
              <a:spcBef>
                <a:spcPts val="375"/>
              </a:spcBef>
              <a:spcAft>
                <a:spcPts val="0"/>
              </a:spcAft>
              <a:buClr>
                <a:schemeClr val="dk2"/>
              </a:buClr>
              <a:buSzPts val="1800"/>
              <a:buChar char="■"/>
              <a:defRPr>
                <a:solidFill>
                  <a:schemeClr val="dk2"/>
                </a:solidFill>
              </a:defRPr>
            </a:lvl9pPr>
          </a:lstStyle>
          <a:p/>
        </p:txBody>
      </p:sp>
      <p:sp>
        <p:nvSpPr>
          <p:cNvPr id="34" name="Google Shape;34;p4"/>
          <p:cNvSpPr txBox="1"/>
          <p:nvPr>
            <p:ph idx="15" type="body"/>
          </p:nvPr>
        </p:nvSpPr>
        <p:spPr>
          <a:xfrm>
            <a:off x="5152200" y="3888000"/>
            <a:ext cx="3816000" cy="756000"/>
          </a:xfrm>
          <a:prstGeom prst="rect">
            <a:avLst/>
          </a:prstGeom>
          <a:noFill/>
          <a:ln>
            <a:noFill/>
          </a:ln>
        </p:spPr>
        <p:txBody>
          <a:bodyPr anchorCtr="0" anchor="t" bIns="0" lIns="0" spcFirstLastPara="1" rIns="0" wrap="square" tIns="0">
            <a:noAutofit/>
          </a:bodyPr>
          <a:lstStyle>
            <a:lvl1pPr indent="-311150" lvl="0" marL="457200" algn="l">
              <a:lnSpc>
                <a:spcPct val="95000"/>
              </a:lnSpc>
              <a:spcBef>
                <a:spcPts val="0"/>
              </a:spcBef>
              <a:spcAft>
                <a:spcPts val="0"/>
              </a:spcAft>
              <a:buClr>
                <a:schemeClr val="accent6"/>
              </a:buClr>
              <a:buSzPts val="1300"/>
              <a:buChar char="●"/>
              <a:defRPr>
                <a:solidFill>
                  <a:schemeClr val="accent6"/>
                </a:solidFill>
              </a:defRPr>
            </a:lvl1pPr>
            <a:lvl2pPr indent="-311150" lvl="1" marL="914400" algn="l">
              <a:lnSpc>
                <a:spcPct val="95000"/>
              </a:lnSpc>
              <a:spcBef>
                <a:spcPts val="0"/>
              </a:spcBef>
              <a:spcAft>
                <a:spcPts val="0"/>
              </a:spcAft>
              <a:buClr>
                <a:schemeClr val="accent6"/>
              </a:buClr>
              <a:buSzPts val="1300"/>
              <a:buChar char="○"/>
              <a:defRPr>
                <a:solidFill>
                  <a:schemeClr val="accent6"/>
                </a:solidFill>
              </a:defRPr>
            </a:lvl2pPr>
            <a:lvl3pPr indent="-311150" lvl="2" marL="1371600" algn="l">
              <a:lnSpc>
                <a:spcPct val="95000"/>
              </a:lnSpc>
              <a:spcBef>
                <a:spcPts val="0"/>
              </a:spcBef>
              <a:spcAft>
                <a:spcPts val="0"/>
              </a:spcAft>
              <a:buClr>
                <a:schemeClr val="accent6"/>
              </a:buClr>
              <a:buSzPts val="1300"/>
              <a:buChar char="■"/>
              <a:defRPr>
                <a:solidFill>
                  <a:schemeClr val="accent6"/>
                </a:solidFill>
              </a:defRPr>
            </a:lvl3pPr>
            <a:lvl4pPr indent="-311150" lvl="3" marL="1828800" algn="l">
              <a:lnSpc>
                <a:spcPct val="95000"/>
              </a:lnSpc>
              <a:spcBef>
                <a:spcPts val="0"/>
              </a:spcBef>
              <a:spcAft>
                <a:spcPts val="0"/>
              </a:spcAft>
              <a:buClr>
                <a:schemeClr val="accent6"/>
              </a:buClr>
              <a:buSzPts val="1300"/>
              <a:buChar char="●"/>
              <a:defRPr>
                <a:solidFill>
                  <a:schemeClr val="accent6"/>
                </a:solidFill>
              </a:defRPr>
            </a:lvl4pPr>
            <a:lvl5pPr indent="-311150" lvl="4" marL="2286000" algn="l">
              <a:lnSpc>
                <a:spcPct val="95000"/>
              </a:lnSpc>
              <a:spcBef>
                <a:spcPts val="0"/>
              </a:spcBef>
              <a:spcAft>
                <a:spcPts val="0"/>
              </a:spcAft>
              <a:buClr>
                <a:schemeClr val="accent6"/>
              </a:buClr>
              <a:buSzPts val="1300"/>
              <a:buChar char="○"/>
              <a:defRPr>
                <a:solidFill>
                  <a:schemeClr val="accent6"/>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5" name="Google Shape;35;p4"/>
          <p:cNvSpPr txBox="1"/>
          <p:nvPr>
            <p:ph idx="12" type="sldNum"/>
          </p:nvPr>
        </p:nvSpPr>
        <p:spPr>
          <a:xfrm>
            <a:off x="175800" y="4864200"/>
            <a:ext cx="720000" cy="180000"/>
          </a:xfrm>
          <a:prstGeom prst="rect">
            <a:avLst/>
          </a:prstGeom>
          <a:noFill/>
          <a:ln>
            <a:noFill/>
          </a:ln>
        </p:spPr>
        <p:txBody>
          <a:bodyPr anchorCtr="0" anchor="t"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obj">
  <p:cSld name="OBJECT">
    <p:spTree>
      <p:nvGrpSpPr>
        <p:cNvPr id="36" name="Shape 36"/>
        <p:cNvGrpSpPr/>
        <p:nvPr/>
      </p:nvGrpSpPr>
      <p:grpSpPr>
        <a:xfrm>
          <a:off x="0" y="0"/>
          <a:ext cx="0" cy="0"/>
          <a:chOff x="0" y="0"/>
          <a:chExt cx="0" cy="0"/>
        </a:xfrm>
      </p:grpSpPr>
      <p:sp>
        <p:nvSpPr>
          <p:cNvPr id="37" name="Google Shape;37;p5"/>
          <p:cNvSpPr txBox="1"/>
          <p:nvPr>
            <p:ph type="title"/>
          </p:nvPr>
        </p:nvSpPr>
        <p:spPr>
          <a:xfrm>
            <a:off x="252000" y="198000"/>
            <a:ext cx="6480000" cy="43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5"/>
          <p:cNvSpPr txBox="1"/>
          <p:nvPr>
            <p:ph idx="1" type="body"/>
          </p:nvPr>
        </p:nvSpPr>
        <p:spPr>
          <a:xfrm>
            <a:off x="252000" y="1280160"/>
            <a:ext cx="6480000" cy="2952000"/>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dk1"/>
              </a:buClr>
              <a:buSzPts val="1300"/>
              <a:buFont typeface="Avenir"/>
              <a:buNone/>
              <a:defRPr/>
            </a:lvl1pPr>
            <a:lvl2pPr indent="-228600" lvl="1" marL="914400" algn="l">
              <a:lnSpc>
                <a:spcPct val="95000"/>
              </a:lnSpc>
              <a:spcBef>
                <a:spcPts val="0"/>
              </a:spcBef>
              <a:spcAft>
                <a:spcPts val="0"/>
              </a:spcAft>
              <a:buClr>
                <a:schemeClr val="dk1"/>
              </a:buClr>
              <a:buSzPts val="1300"/>
              <a:buFont typeface="Avenir"/>
              <a:buNone/>
              <a:defRPr/>
            </a:lvl2pPr>
            <a:lvl3pPr indent="-228600" lvl="2" marL="1371600" algn="l">
              <a:lnSpc>
                <a:spcPct val="95000"/>
              </a:lnSpc>
              <a:spcBef>
                <a:spcPts val="0"/>
              </a:spcBef>
              <a:spcAft>
                <a:spcPts val="0"/>
              </a:spcAft>
              <a:buClr>
                <a:schemeClr val="dk1"/>
              </a:buClr>
              <a:buSzPts val="1300"/>
              <a:buFont typeface="Avenir"/>
              <a:buNone/>
              <a:defRPr/>
            </a:lvl3pPr>
            <a:lvl4pPr indent="-228600" lvl="3" marL="1828800" algn="l">
              <a:lnSpc>
                <a:spcPct val="95000"/>
              </a:lnSpc>
              <a:spcBef>
                <a:spcPts val="0"/>
              </a:spcBef>
              <a:spcAft>
                <a:spcPts val="0"/>
              </a:spcAft>
              <a:buClr>
                <a:schemeClr val="dk1"/>
              </a:buClr>
              <a:buSzPts val="1300"/>
              <a:buFont typeface="Avenir"/>
              <a:buNone/>
              <a:defRPr/>
            </a:lvl4pPr>
            <a:lvl5pPr indent="-228600" lvl="4" marL="2286000" algn="l">
              <a:lnSpc>
                <a:spcPct val="95000"/>
              </a:lnSpc>
              <a:spcBef>
                <a:spcPts val="0"/>
              </a:spcBef>
              <a:spcAft>
                <a:spcPts val="0"/>
              </a:spcAft>
              <a:buClr>
                <a:schemeClr val="dk1"/>
              </a:buClr>
              <a:buSzPts val="1300"/>
              <a:buFont typeface="Avenir"/>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 name="Google Shape;39;p5"/>
          <p:cNvSpPr txBox="1"/>
          <p:nvPr>
            <p:ph idx="12" type="sldNum"/>
          </p:nvPr>
        </p:nvSpPr>
        <p:spPr>
          <a:xfrm>
            <a:off x="175800" y="4864200"/>
            <a:ext cx="720000" cy="180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ype="twoObj">
  <p:cSld name="TWO_OBJECTS">
    <p:spTree>
      <p:nvGrpSpPr>
        <p:cNvPr id="40" name="Shape 40"/>
        <p:cNvGrpSpPr/>
        <p:nvPr/>
      </p:nvGrpSpPr>
      <p:grpSpPr>
        <a:xfrm>
          <a:off x="0" y="0"/>
          <a:ext cx="0" cy="0"/>
          <a:chOff x="0" y="0"/>
          <a:chExt cx="0" cy="0"/>
        </a:xfrm>
      </p:grpSpPr>
      <p:sp>
        <p:nvSpPr>
          <p:cNvPr id="41" name="Google Shape;41;p6"/>
          <p:cNvSpPr txBox="1"/>
          <p:nvPr>
            <p:ph type="title"/>
          </p:nvPr>
        </p:nvSpPr>
        <p:spPr>
          <a:xfrm>
            <a:off x="252000" y="198000"/>
            <a:ext cx="6480000" cy="43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251999" y="1280160"/>
            <a:ext cx="4068000" cy="2952000"/>
          </a:xfrm>
          <a:prstGeom prst="rect">
            <a:avLst/>
          </a:prstGeom>
          <a:noFill/>
          <a:ln>
            <a:noFill/>
          </a:ln>
        </p:spPr>
        <p:txBody>
          <a:bodyPr anchorCtr="0" anchor="t" bIns="0" lIns="0" spcFirstLastPara="1" rIns="0" wrap="square" tIns="0">
            <a:noAutofit/>
          </a:bodyPr>
          <a:lstStyle>
            <a:lvl1pPr indent="-342900" lvl="0" marL="457200" algn="l">
              <a:lnSpc>
                <a:spcPct val="95000"/>
              </a:lnSpc>
              <a:spcBef>
                <a:spcPts val="0"/>
              </a:spcBef>
              <a:spcAft>
                <a:spcPts val="0"/>
              </a:spcAft>
              <a:buClr>
                <a:schemeClr val="dk1"/>
              </a:buClr>
              <a:buSzPts val="1800"/>
              <a:buChar char="•"/>
              <a:defRPr/>
            </a:lvl1pPr>
            <a:lvl2pPr indent="-342900" lvl="1" marL="914400" algn="l">
              <a:lnSpc>
                <a:spcPct val="95000"/>
              </a:lnSpc>
              <a:spcBef>
                <a:spcPts val="0"/>
              </a:spcBef>
              <a:spcAft>
                <a:spcPts val="0"/>
              </a:spcAft>
              <a:buClr>
                <a:schemeClr val="dk1"/>
              </a:buClr>
              <a:buSzPts val="1800"/>
              <a:buChar char="•"/>
              <a:defRPr/>
            </a:lvl2pPr>
            <a:lvl3pPr indent="-342900" lvl="2" marL="1371600" algn="l">
              <a:lnSpc>
                <a:spcPct val="95000"/>
              </a:lnSpc>
              <a:spcBef>
                <a:spcPts val="0"/>
              </a:spcBef>
              <a:spcAft>
                <a:spcPts val="0"/>
              </a:spcAft>
              <a:buClr>
                <a:schemeClr val="dk1"/>
              </a:buClr>
              <a:buSzPts val="1800"/>
              <a:buChar char="•"/>
              <a:defRPr/>
            </a:lvl3pPr>
            <a:lvl4pPr indent="-342900" lvl="3" marL="1828800" algn="l">
              <a:lnSpc>
                <a:spcPct val="95000"/>
              </a:lnSpc>
              <a:spcBef>
                <a:spcPts val="0"/>
              </a:spcBef>
              <a:spcAft>
                <a:spcPts val="0"/>
              </a:spcAft>
              <a:buClr>
                <a:schemeClr val="dk1"/>
              </a:buClr>
              <a:buSzPts val="1800"/>
              <a:buChar char="•"/>
              <a:defRPr/>
            </a:lvl4pPr>
            <a:lvl5pPr indent="-342900" lvl="4" marL="2286000" algn="l">
              <a:lnSpc>
                <a:spcPct val="95000"/>
              </a:lnSpc>
              <a:spcBef>
                <a:spcPts val="0"/>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 name="Google Shape;43;p6"/>
          <p:cNvSpPr txBox="1"/>
          <p:nvPr>
            <p:ph idx="2" type="body"/>
          </p:nvPr>
        </p:nvSpPr>
        <p:spPr>
          <a:xfrm>
            <a:off x="4824000" y="1280160"/>
            <a:ext cx="4068000" cy="2952000"/>
          </a:xfrm>
          <a:prstGeom prst="rect">
            <a:avLst/>
          </a:prstGeom>
          <a:noFill/>
          <a:ln>
            <a:noFill/>
          </a:ln>
        </p:spPr>
        <p:txBody>
          <a:bodyPr anchorCtr="0" anchor="t" bIns="0" lIns="0" spcFirstLastPara="1" rIns="0" wrap="square" tIns="0">
            <a:noAutofit/>
          </a:bodyPr>
          <a:lstStyle>
            <a:lvl1pPr indent="-342900" lvl="0" marL="457200" algn="l">
              <a:lnSpc>
                <a:spcPct val="95000"/>
              </a:lnSpc>
              <a:spcBef>
                <a:spcPts val="0"/>
              </a:spcBef>
              <a:spcAft>
                <a:spcPts val="0"/>
              </a:spcAft>
              <a:buClr>
                <a:schemeClr val="dk1"/>
              </a:buClr>
              <a:buSzPts val="1800"/>
              <a:buChar char="•"/>
              <a:defRPr/>
            </a:lvl1pPr>
            <a:lvl2pPr indent="-342900" lvl="1" marL="914400" algn="l">
              <a:lnSpc>
                <a:spcPct val="95000"/>
              </a:lnSpc>
              <a:spcBef>
                <a:spcPts val="0"/>
              </a:spcBef>
              <a:spcAft>
                <a:spcPts val="0"/>
              </a:spcAft>
              <a:buClr>
                <a:schemeClr val="dk1"/>
              </a:buClr>
              <a:buSzPts val="1800"/>
              <a:buChar char="•"/>
              <a:defRPr/>
            </a:lvl2pPr>
            <a:lvl3pPr indent="-342900" lvl="2" marL="1371600" algn="l">
              <a:lnSpc>
                <a:spcPct val="95000"/>
              </a:lnSpc>
              <a:spcBef>
                <a:spcPts val="0"/>
              </a:spcBef>
              <a:spcAft>
                <a:spcPts val="0"/>
              </a:spcAft>
              <a:buClr>
                <a:schemeClr val="dk1"/>
              </a:buClr>
              <a:buSzPts val="1800"/>
              <a:buChar char="•"/>
              <a:defRPr/>
            </a:lvl3pPr>
            <a:lvl4pPr indent="-342900" lvl="3" marL="1828800" algn="l">
              <a:lnSpc>
                <a:spcPct val="95000"/>
              </a:lnSpc>
              <a:spcBef>
                <a:spcPts val="0"/>
              </a:spcBef>
              <a:spcAft>
                <a:spcPts val="0"/>
              </a:spcAft>
              <a:buClr>
                <a:schemeClr val="dk1"/>
              </a:buClr>
              <a:buSzPts val="1800"/>
              <a:buChar char="•"/>
              <a:defRPr/>
            </a:lvl4pPr>
            <a:lvl5pPr indent="-342900" lvl="4" marL="2286000" algn="l">
              <a:lnSpc>
                <a:spcPct val="95000"/>
              </a:lnSpc>
              <a:spcBef>
                <a:spcPts val="0"/>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 name="Google Shape;44;p6"/>
          <p:cNvSpPr txBox="1"/>
          <p:nvPr>
            <p:ph idx="12" type="sldNum"/>
          </p:nvPr>
        </p:nvSpPr>
        <p:spPr>
          <a:xfrm>
            <a:off x="175800" y="4864200"/>
            <a:ext cx="720000" cy="180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picture right">
  <p:cSld name="Title and picture right">
    <p:spTree>
      <p:nvGrpSpPr>
        <p:cNvPr id="45" name="Shape 45"/>
        <p:cNvGrpSpPr/>
        <p:nvPr/>
      </p:nvGrpSpPr>
      <p:grpSpPr>
        <a:xfrm>
          <a:off x="0" y="0"/>
          <a:ext cx="0" cy="0"/>
          <a:chOff x="0" y="0"/>
          <a:chExt cx="0" cy="0"/>
        </a:xfrm>
      </p:grpSpPr>
      <p:sp>
        <p:nvSpPr>
          <p:cNvPr id="46" name="Google Shape;46;p7"/>
          <p:cNvSpPr/>
          <p:nvPr/>
        </p:nvSpPr>
        <p:spPr>
          <a:xfrm>
            <a:off x="0" y="0"/>
            <a:ext cx="4762066" cy="5143500"/>
          </a:xfrm>
          <a:custGeom>
            <a:rect b="b" l="l" r="r" t="t"/>
            <a:pathLst>
              <a:path extrusionOk="0" h="5143500" w="4750191">
                <a:moveTo>
                  <a:pt x="4572000" y="0"/>
                </a:moveTo>
                <a:lnTo>
                  <a:pt x="4572000" y="2412001"/>
                </a:lnTo>
                <a:lnTo>
                  <a:pt x="4750191" y="2590191"/>
                </a:lnTo>
                <a:lnTo>
                  <a:pt x="4572000" y="2768382"/>
                </a:lnTo>
                <a:lnTo>
                  <a:pt x="4572000" y="5143500"/>
                </a:lnTo>
                <a:lnTo>
                  <a:pt x="0" y="5143500"/>
                </a:lnTo>
                <a:lnTo>
                  <a:pt x="0" y="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venir"/>
              <a:ea typeface="Avenir"/>
              <a:cs typeface="Avenir"/>
              <a:sym typeface="Avenir"/>
            </a:endParaRPr>
          </a:p>
        </p:txBody>
      </p:sp>
      <p:sp>
        <p:nvSpPr>
          <p:cNvPr id="47" name="Google Shape;47;p7"/>
          <p:cNvSpPr txBox="1"/>
          <p:nvPr>
            <p:ph type="title"/>
          </p:nvPr>
        </p:nvSpPr>
        <p:spPr>
          <a:xfrm>
            <a:off x="251999" y="451858"/>
            <a:ext cx="4068000" cy="1728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000"/>
              <a:buFont typeface="Avenir"/>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
          <p:cNvSpPr txBox="1"/>
          <p:nvPr>
            <p:ph idx="12" type="sldNum"/>
          </p:nvPr>
        </p:nvSpPr>
        <p:spPr>
          <a:xfrm>
            <a:off x="175800" y="4864200"/>
            <a:ext cx="720000" cy="180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picture left">
  <p:cSld name="Title and picture left">
    <p:spTree>
      <p:nvGrpSpPr>
        <p:cNvPr id="49" name="Shape 49"/>
        <p:cNvGrpSpPr/>
        <p:nvPr/>
      </p:nvGrpSpPr>
      <p:grpSpPr>
        <a:xfrm>
          <a:off x="0" y="0"/>
          <a:ext cx="0" cy="0"/>
          <a:chOff x="0" y="0"/>
          <a:chExt cx="0" cy="0"/>
        </a:xfrm>
      </p:grpSpPr>
      <p:sp>
        <p:nvSpPr>
          <p:cNvPr id="50" name="Google Shape;50;p8"/>
          <p:cNvSpPr/>
          <p:nvPr/>
        </p:nvSpPr>
        <p:spPr>
          <a:xfrm flipH="1">
            <a:off x="4393809" y="-1"/>
            <a:ext cx="4750191" cy="5143500"/>
          </a:xfrm>
          <a:custGeom>
            <a:rect b="b" l="l" r="r" t="t"/>
            <a:pathLst>
              <a:path extrusionOk="0" h="5143500" w="4750191">
                <a:moveTo>
                  <a:pt x="4572000" y="0"/>
                </a:moveTo>
                <a:lnTo>
                  <a:pt x="4572000" y="2412001"/>
                </a:lnTo>
                <a:lnTo>
                  <a:pt x="4750191" y="2590191"/>
                </a:lnTo>
                <a:lnTo>
                  <a:pt x="4572000" y="2768382"/>
                </a:lnTo>
                <a:lnTo>
                  <a:pt x="4572000" y="5143500"/>
                </a:lnTo>
                <a:lnTo>
                  <a:pt x="0" y="5143500"/>
                </a:lnTo>
                <a:lnTo>
                  <a:pt x="0" y="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venir"/>
              <a:ea typeface="Avenir"/>
              <a:cs typeface="Avenir"/>
              <a:sym typeface="Avenir"/>
            </a:endParaRPr>
          </a:p>
        </p:txBody>
      </p:sp>
      <p:sp>
        <p:nvSpPr>
          <p:cNvPr id="51" name="Google Shape;51;p8"/>
          <p:cNvSpPr txBox="1"/>
          <p:nvPr>
            <p:ph type="title"/>
          </p:nvPr>
        </p:nvSpPr>
        <p:spPr>
          <a:xfrm>
            <a:off x="4824001" y="198000"/>
            <a:ext cx="3168000" cy="1728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3000"/>
              <a:buFont typeface="Avenir"/>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8"/>
          <p:cNvSpPr txBox="1"/>
          <p:nvPr>
            <p:ph idx="12" type="sldNum"/>
          </p:nvPr>
        </p:nvSpPr>
        <p:spPr>
          <a:xfrm>
            <a:off x="175800" y="4864200"/>
            <a:ext cx="720000" cy="180000"/>
          </a:xfrm>
          <a:prstGeom prst="rect">
            <a:avLst/>
          </a:prstGeom>
          <a:noFill/>
          <a:ln>
            <a:noFill/>
          </a:ln>
        </p:spPr>
        <p:txBody>
          <a:bodyPr anchorCtr="0" anchor="t" bIns="0" lIns="0" spcFirstLastPara="1" rIns="0" wrap="square" tIns="0">
            <a:noAutofit/>
          </a:bodyPr>
          <a:lstStyle>
            <a:lvl1pPr indent="0" lvl="0" marL="0" marR="0" algn="l">
              <a:spcBef>
                <a:spcPts val="0"/>
              </a:spcBef>
              <a:buNone/>
              <a:defRPr b="0" i="0" sz="1000" u="none" cap="none" strike="noStrike">
                <a:solidFill>
                  <a:schemeClr val="lt1"/>
                </a:solidFill>
                <a:latin typeface="Avenir"/>
                <a:ea typeface="Avenir"/>
                <a:cs typeface="Avenir"/>
                <a:sym typeface="Avenir"/>
              </a:defRPr>
            </a:lvl1pPr>
            <a:lvl2pPr indent="0" lvl="1" marL="0" marR="0" algn="l">
              <a:spcBef>
                <a:spcPts val="0"/>
              </a:spcBef>
              <a:buNone/>
              <a:defRPr b="0" i="0" sz="1000" u="none" cap="none" strike="noStrike">
                <a:solidFill>
                  <a:schemeClr val="lt1"/>
                </a:solidFill>
                <a:latin typeface="Avenir"/>
                <a:ea typeface="Avenir"/>
                <a:cs typeface="Avenir"/>
                <a:sym typeface="Avenir"/>
              </a:defRPr>
            </a:lvl2pPr>
            <a:lvl3pPr indent="0" lvl="2" marL="0" marR="0" algn="l">
              <a:spcBef>
                <a:spcPts val="0"/>
              </a:spcBef>
              <a:buNone/>
              <a:defRPr b="0" i="0" sz="1000" u="none" cap="none" strike="noStrike">
                <a:solidFill>
                  <a:schemeClr val="lt1"/>
                </a:solidFill>
                <a:latin typeface="Avenir"/>
                <a:ea typeface="Avenir"/>
                <a:cs typeface="Avenir"/>
                <a:sym typeface="Avenir"/>
              </a:defRPr>
            </a:lvl3pPr>
            <a:lvl4pPr indent="0" lvl="3" marL="0" marR="0" algn="l">
              <a:spcBef>
                <a:spcPts val="0"/>
              </a:spcBef>
              <a:buNone/>
              <a:defRPr b="0" i="0" sz="1000" u="none" cap="none" strike="noStrike">
                <a:solidFill>
                  <a:schemeClr val="lt1"/>
                </a:solidFill>
                <a:latin typeface="Avenir"/>
                <a:ea typeface="Avenir"/>
                <a:cs typeface="Avenir"/>
                <a:sym typeface="Avenir"/>
              </a:defRPr>
            </a:lvl4pPr>
            <a:lvl5pPr indent="0" lvl="4" marL="0" marR="0" algn="l">
              <a:spcBef>
                <a:spcPts val="0"/>
              </a:spcBef>
              <a:buNone/>
              <a:defRPr b="0" i="0" sz="1000" u="none" cap="none" strike="noStrike">
                <a:solidFill>
                  <a:schemeClr val="lt1"/>
                </a:solidFill>
                <a:latin typeface="Avenir"/>
                <a:ea typeface="Avenir"/>
                <a:cs typeface="Avenir"/>
                <a:sym typeface="Avenir"/>
              </a:defRPr>
            </a:lvl5pPr>
            <a:lvl6pPr indent="0" lvl="5" marL="0" marR="0" algn="l">
              <a:spcBef>
                <a:spcPts val="0"/>
              </a:spcBef>
              <a:buNone/>
              <a:defRPr b="0" i="0" sz="1000" u="none" cap="none" strike="noStrike">
                <a:solidFill>
                  <a:schemeClr val="lt1"/>
                </a:solidFill>
                <a:latin typeface="Avenir"/>
                <a:ea typeface="Avenir"/>
                <a:cs typeface="Avenir"/>
                <a:sym typeface="Avenir"/>
              </a:defRPr>
            </a:lvl6pPr>
            <a:lvl7pPr indent="0" lvl="6" marL="0" marR="0" algn="l">
              <a:spcBef>
                <a:spcPts val="0"/>
              </a:spcBef>
              <a:buNone/>
              <a:defRPr b="0" i="0" sz="1000" u="none" cap="none" strike="noStrike">
                <a:solidFill>
                  <a:schemeClr val="lt1"/>
                </a:solidFill>
                <a:latin typeface="Avenir"/>
                <a:ea typeface="Avenir"/>
                <a:cs typeface="Avenir"/>
                <a:sym typeface="Avenir"/>
              </a:defRPr>
            </a:lvl7pPr>
            <a:lvl8pPr indent="0" lvl="7" marL="0" marR="0" algn="l">
              <a:spcBef>
                <a:spcPts val="0"/>
              </a:spcBef>
              <a:buNone/>
              <a:defRPr b="0" i="0" sz="1000" u="none" cap="none" strike="noStrike">
                <a:solidFill>
                  <a:schemeClr val="lt1"/>
                </a:solidFill>
                <a:latin typeface="Avenir"/>
                <a:ea typeface="Avenir"/>
                <a:cs typeface="Avenir"/>
                <a:sym typeface="Avenir"/>
              </a:defRPr>
            </a:lvl8pPr>
            <a:lvl9pPr indent="0" lvl="8" marL="0" marR="0" algn="l">
              <a:spcBef>
                <a:spcPts val="0"/>
              </a:spcBef>
              <a:buNone/>
              <a:defRPr b="0" i="0" sz="1000" u="none" cap="none" strike="noStrike">
                <a:solidFill>
                  <a:schemeClr val="lt1"/>
                </a:solidFill>
                <a:latin typeface="Avenir"/>
                <a:ea typeface="Avenir"/>
                <a:cs typeface="Avenir"/>
                <a:sym typeface="Avenir"/>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53" name="Google Shape;53;p8"/>
          <p:cNvSpPr txBox="1"/>
          <p:nvPr>
            <p:ph idx="1" type="body"/>
          </p:nvPr>
        </p:nvSpPr>
        <p:spPr>
          <a:xfrm>
            <a:off x="4825312" y="1828800"/>
            <a:ext cx="4066800" cy="2520000"/>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dk1"/>
              </a:buClr>
              <a:buSzPts val="1300"/>
              <a:buNone/>
              <a:defRPr sz="1300">
                <a:solidFill>
                  <a:schemeClr val="dk1"/>
                </a:solidFill>
              </a:defRPr>
            </a:lvl1pPr>
            <a:lvl2pPr indent="-228600" lvl="1" marL="914400" algn="l">
              <a:lnSpc>
                <a:spcPct val="95000"/>
              </a:lnSpc>
              <a:spcBef>
                <a:spcPts val="0"/>
              </a:spcBef>
              <a:spcAft>
                <a:spcPts val="0"/>
              </a:spcAft>
              <a:buClr>
                <a:schemeClr val="dk1"/>
              </a:buClr>
              <a:buSzPts val="1050"/>
              <a:buNone/>
              <a:defRPr sz="1050"/>
            </a:lvl2pPr>
            <a:lvl3pPr indent="-228600" lvl="2" marL="1371600" algn="l">
              <a:lnSpc>
                <a:spcPct val="95000"/>
              </a:lnSpc>
              <a:spcBef>
                <a:spcPts val="0"/>
              </a:spcBef>
              <a:spcAft>
                <a:spcPts val="0"/>
              </a:spcAft>
              <a:buClr>
                <a:schemeClr val="dk1"/>
              </a:buClr>
              <a:buSzPts val="900"/>
              <a:buNone/>
              <a:defRPr sz="900"/>
            </a:lvl3pPr>
            <a:lvl4pPr indent="-228600" lvl="3" marL="1828800" algn="l">
              <a:lnSpc>
                <a:spcPct val="95000"/>
              </a:lnSpc>
              <a:spcBef>
                <a:spcPts val="0"/>
              </a:spcBef>
              <a:spcAft>
                <a:spcPts val="0"/>
              </a:spcAft>
              <a:buClr>
                <a:schemeClr val="dk1"/>
              </a:buClr>
              <a:buSzPts val="750"/>
              <a:buNone/>
              <a:defRPr sz="750"/>
            </a:lvl4pPr>
            <a:lvl5pPr indent="-228600" lvl="4" marL="2286000" algn="l">
              <a:lnSpc>
                <a:spcPct val="95000"/>
              </a:lnSpc>
              <a:spcBef>
                <a:spcPts val="0"/>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pic>
        <p:nvPicPr>
          <p:cNvPr id="54" name="Google Shape;54;p8"/>
          <p:cNvPicPr preferRelativeResize="0"/>
          <p:nvPr/>
        </p:nvPicPr>
        <p:blipFill>
          <a:blip r:embed="rId2">
            <a:alphaModFix/>
          </a:blip>
          <a:stretch>
            <a:fillRect/>
          </a:stretch>
        </p:blipFill>
        <p:spPr>
          <a:xfrm>
            <a:off x="8190000" y="238435"/>
            <a:ext cx="725529" cy="72552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hart">
  <p:cSld name="Title with chart">
    <p:spTree>
      <p:nvGrpSpPr>
        <p:cNvPr id="55" name="Shape 55"/>
        <p:cNvGrpSpPr/>
        <p:nvPr/>
      </p:nvGrpSpPr>
      <p:grpSpPr>
        <a:xfrm>
          <a:off x="0" y="0"/>
          <a:ext cx="0" cy="0"/>
          <a:chOff x="0" y="0"/>
          <a:chExt cx="0" cy="0"/>
        </a:xfrm>
      </p:grpSpPr>
      <p:sp>
        <p:nvSpPr>
          <p:cNvPr id="56" name="Google Shape;56;p9"/>
          <p:cNvSpPr txBox="1"/>
          <p:nvPr>
            <p:ph idx="1" type="body"/>
          </p:nvPr>
        </p:nvSpPr>
        <p:spPr>
          <a:xfrm>
            <a:off x="252000" y="1440001"/>
            <a:ext cx="2736000" cy="1080000"/>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dk1"/>
              </a:buClr>
              <a:buSzPts val="1200"/>
              <a:buNone/>
              <a:defRPr sz="1200"/>
            </a:lvl1pPr>
            <a:lvl2pPr indent="-228600" lvl="1" marL="914400" algn="l">
              <a:lnSpc>
                <a:spcPct val="95000"/>
              </a:lnSpc>
              <a:spcBef>
                <a:spcPts val="0"/>
              </a:spcBef>
              <a:spcAft>
                <a:spcPts val="0"/>
              </a:spcAft>
              <a:buClr>
                <a:schemeClr val="dk1"/>
              </a:buClr>
              <a:buSzPts val="1050"/>
              <a:buNone/>
              <a:defRPr sz="1050"/>
            </a:lvl2pPr>
            <a:lvl3pPr indent="-228600" lvl="2" marL="1371600" algn="l">
              <a:lnSpc>
                <a:spcPct val="95000"/>
              </a:lnSpc>
              <a:spcBef>
                <a:spcPts val="0"/>
              </a:spcBef>
              <a:spcAft>
                <a:spcPts val="0"/>
              </a:spcAft>
              <a:buClr>
                <a:schemeClr val="dk1"/>
              </a:buClr>
              <a:buSzPts val="900"/>
              <a:buNone/>
              <a:defRPr sz="900"/>
            </a:lvl3pPr>
            <a:lvl4pPr indent="-228600" lvl="3" marL="1828800" algn="l">
              <a:lnSpc>
                <a:spcPct val="95000"/>
              </a:lnSpc>
              <a:spcBef>
                <a:spcPts val="0"/>
              </a:spcBef>
              <a:spcAft>
                <a:spcPts val="0"/>
              </a:spcAft>
              <a:buClr>
                <a:schemeClr val="dk1"/>
              </a:buClr>
              <a:buSzPts val="750"/>
              <a:buNone/>
              <a:defRPr sz="750"/>
            </a:lvl4pPr>
            <a:lvl5pPr indent="-228600" lvl="4" marL="2286000" algn="l">
              <a:lnSpc>
                <a:spcPct val="95000"/>
              </a:lnSpc>
              <a:spcBef>
                <a:spcPts val="0"/>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57" name="Google Shape;57;p9"/>
          <p:cNvSpPr txBox="1"/>
          <p:nvPr>
            <p:ph idx="12" type="sldNum"/>
          </p:nvPr>
        </p:nvSpPr>
        <p:spPr>
          <a:xfrm>
            <a:off x="175800" y="4864200"/>
            <a:ext cx="720000" cy="180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a:p>
        </p:txBody>
      </p:sp>
      <p:sp>
        <p:nvSpPr>
          <p:cNvPr id="58" name="Google Shape;58;p9"/>
          <p:cNvSpPr txBox="1"/>
          <p:nvPr>
            <p:ph type="title"/>
          </p:nvPr>
        </p:nvSpPr>
        <p:spPr>
          <a:xfrm>
            <a:off x="252000" y="198000"/>
            <a:ext cx="6480000" cy="864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9"/>
          <p:cNvSpPr txBox="1"/>
          <p:nvPr>
            <p:ph idx="2" type="body"/>
          </p:nvPr>
        </p:nvSpPr>
        <p:spPr>
          <a:xfrm>
            <a:off x="3132000" y="1440001"/>
            <a:ext cx="5760000" cy="3227700"/>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dk1"/>
              </a:buClr>
              <a:buSzPts val="1300"/>
              <a:buFont typeface="Avenir"/>
              <a:buNone/>
              <a:defRPr/>
            </a:lvl1pPr>
            <a:lvl2pPr indent="-342900" lvl="1" marL="914400" algn="l">
              <a:lnSpc>
                <a:spcPct val="95000"/>
              </a:lnSpc>
              <a:spcBef>
                <a:spcPts val="0"/>
              </a:spcBef>
              <a:spcAft>
                <a:spcPts val="0"/>
              </a:spcAft>
              <a:buClr>
                <a:schemeClr val="dk1"/>
              </a:buClr>
              <a:buSzPts val="1800"/>
              <a:buChar char="•"/>
              <a:defRPr/>
            </a:lvl2pPr>
            <a:lvl3pPr indent="-342900" lvl="2" marL="1371600" algn="l">
              <a:lnSpc>
                <a:spcPct val="95000"/>
              </a:lnSpc>
              <a:spcBef>
                <a:spcPts val="0"/>
              </a:spcBef>
              <a:spcAft>
                <a:spcPts val="0"/>
              </a:spcAft>
              <a:buClr>
                <a:schemeClr val="dk1"/>
              </a:buClr>
              <a:buSzPts val="1800"/>
              <a:buChar char="•"/>
              <a:defRPr/>
            </a:lvl3pPr>
            <a:lvl4pPr indent="-342900" lvl="3" marL="1828800" algn="l">
              <a:lnSpc>
                <a:spcPct val="95000"/>
              </a:lnSpc>
              <a:spcBef>
                <a:spcPts val="0"/>
              </a:spcBef>
              <a:spcAft>
                <a:spcPts val="0"/>
              </a:spcAft>
              <a:buClr>
                <a:schemeClr val="dk1"/>
              </a:buClr>
              <a:buSzPts val="1800"/>
              <a:buChar char="•"/>
              <a:defRPr/>
            </a:lvl4pPr>
            <a:lvl5pPr indent="-342900" lvl="4" marL="2286000" algn="l">
              <a:lnSpc>
                <a:spcPct val="95000"/>
              </a:lnSpc>
              <a:spcBef>
                <a:spcPts val="0"/>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0" name="Google Shape;60;p9"/>
          <p:cNvSpPr txBox="1"/>
          <p:nvPr>
            <p:ph idx="3" type="body"/>
          </p:nvPr>
        </p:nvSpPr>
        <p:spPr>
          <a:xfrm>
            <a:off x="252000" y="3407025"/>
            <a:ext cx="2736000" cy="1080000"/>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Clr>
                <a:schemeClr val="dk1"/>
              </a:buClr>
              <a:buSzPts val="1200"/>
              <a:buNone/>
              <a:defRPr sz="1200"/>
            </a:lvl1pPr>
            <a:lvl2pPr indent="-228600" lvl="1" marL="914400" algn="l">
              <a:lnSpc>
                <a:spcPct val="95000"/>
              </a:lnSpc>
              <a:spcBef>
                <a:spcPts val="0"/>
              </a:spcBef>
              <a:spcAft>
                <a:spcPts val="0"/>
              </a:spcAft>
              <a:buClr>
                <a:schemeClr val="dk1"/>
              </a:buClr>
              <a:buSzPts val="1050"/>
              <a:buNone/>
              <a:defRPr sz="1050"/>
            </a:lvl2pPr>
            <a:lvl3pPr indent="-228600" lvl="2" marL="1371600" algn="l">
              <a:lnSpc>
                <a:spcPct val="95000"/>
              </a:lnSpc>
              <a:spcBef>
                <a:spcPts val="0"/>
              </a:spcBef>
              <a:spcAft>
                <a:spcPts val="0"/>
              </a:spcAft>
              <a:buClr>
                <a:schemeClr val="dk1"/>
              </a:buClr>
              <a:buSzPts val="900"/>
              <a:buNone/>
              <a:defRPr sz="900"/>
            </a:lvl3pPr>
            <a:lvl4pPr indent="-228600" lvl="3" marL="1828800" algn="l">
              <a:lnSpc>
                <a:spcPct val="95000"/>
              </a:lnSpc>
              <a:spcBef>
                <a:spcPts val="0"/>
              </a:spcBef>
              <a:spcAft>
                <a:spcPts val="0"/>
              </a:spcAft>
              <a:buClr>
                <a:schemeClr val="dk1"/>
              </a:buClr>
              <a:buSzPts val="750"/>
              <a:buNone/>
              <a:defRPr sz="750"/>
            </a:lvl4pPr>
            <a:lvl5pPr indent="-228600" lvl="4" marL="2286000" algn="l">
              <a:lnSpc>
                <a:spcPct val="95000"/>
              </a:lnSpc>
              <a:spcBef>
                <a:spcPts val="0"/>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10"/>
          <p:cNvSpPr txBox="1"/>
          <p:nvPr>
            <p:ph type="title"/>
          </p:nvPr>
        </p:nvSpPr>
        <p:spPr>
          <a:xfrm>
            <a:off x="252000" y="198000"/>
            <a:ext cx="6480000" cy="432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txBox="1"/>
          <p:nvPr>
            <p:ph idx="12" type="sldNum"/>
          </p:nvPr>
        </p:nvSpPr>
        <p:spPr>
          <a:xfrm>
            <a:off x="175800" y="4864200"/>
            <a:ext cx="720000" cy="180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22" Type="http://schemas.openxmlformats.org/officeDocument/2006/relationships/slideLayout" Target="../slideLayouts/slideLayout20.xml"/><Relationship Id="rId10" Type="http://schemas.openxmlformats.org/officeDocument/2006/relationships/slideLayout" Target="../slideLayouts/slideLayout8.xml"/><Relationship Id="rId21" Type="http://schemas.openxmlformats.org/officeDocument/2006/relationships/slideLayout" Target="../slideLayouts/slideLayout19.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23" Type="http://schemas.openxmlformats.org/officeDocument/2006/relationships/theme" Target="../theme/theme2.xml"/><Relationship Id="rId1" Type="http://schemas.openxmlformats.org/officeDocument/2006/relationships/image" Target="../media/image14.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8191825" y="198010"/>
            <a:ext cx="725529" cy="725529"/>
          </a:xfrm>
          <a:prstGeom prst="rect">
            <a:avLst/>
          </a:prstGeom>
          <a:noFill/>
          <a:ln>
            <a:noFill/>
          </a:ln>
        </p:spPr>
      </p:pic>
      <p:sp>
        <p:nvSpPr>
          <p:cNvPr id="7" name="Google Shape;7;p1"/>
          <p:cNvSpPr txBox="1"/>
          <p:nvPr>
            <p:ph type="title"/>
          </p:nvPr>
        </p:nvSpPr>
        <p:spPr>
          <a:xfrm>
            <a:off x="252000" y="198000"/>
            <a:ext cx="6480000" cy="4320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2"/>
              </a:buClr>
              <a:buSzPts val="3000"/>
              <a:buFont typeface="Avenir"/>
              <a:buNone/>
              <a:defRPr b="0" i="0" sz="3000" u="none" cap="none" strike="noStrike">
                <a:solidFill>
                  <a:schemeClr val="dk2"/>
                </a:solidFill>
                <a:latin typeface="Avenir"/>
                <a:ea typeface="Avenir"/>
                <a:cs typeface="Avenir"/>
                <a:sym typeface="Avenir"/>
              </a:defRPr>
            </a:lvl1pPr>
            <a:lvl2pPr lvl="1">
              <a:spcBef>
                <a:spcPts val="0"/>
              </a:spcBef>
              <a:spcAft>
                <a:spcPts val="0"/>
              </a:spcAft>
              <a:buClr>
                <a:schemeClr val="dk2"/>
              </a:buClr>
              <a:buSzPts val="1400"/>
              <a:buNone/>
              <a:defRPr sz="1800">
                <a:solidFill>
                  <a:schemeClr val="dk2"/>
                </a:solidFill>
              </a:defRPr>
            </a:lvl2pPr>
            <a:lvl3pPr lvl="2">
              <a:spcBef>
                <a:spcPts val="0"/>
              </a:spcBef>
              <a:spcAft>
                <a:spcPts val="0"/>
              </a:spcAft>
              <a:buClr>
                <a:schemeClr val="dk2"/>
              </a:buClr>
              <a:buSzPts val="1400"/>
              <a:buNone/>
              <a:defRPr sz="1800">
                <a:solidFill>
                  <a:schemeClr val="dk2"/>
                </a:solidFill>
              </a:defRPr>
            </a:lvl3pPr>
            <a:lvl4pPr lvl="3">
              <a:spcBef>
                <a:spcPts val="0"/>
              </a:spcBef>
              <a:spcAft>
                <a:spcPts val="0"/>
              </a:spcAft>
              <a:buClr>
                <a:schemeClr val="dk2"/>
              </a:buClr>
              <a:buSzPts val="1400"/>
              <a:buNone/>
              <a:defRPr sz="1800">
                <a:solidFill>
                  <a:schemeClr val="dk2"/>
                </a:solidFill>
              </a:defRPr>
            </a:lvl4pPr>
            <a:lvl5pPr lvl="4">
              <a:spcBef>
                <a:spcPts val="0"/>
              </a:spcBef>
              <a:spcAft>
                <a:spcPts val="0"/>
              </a:spcAft>
              <a:buClr>
                <a:schemeClr val="dk2"/>
              </a:buClr>
              <a:buSzPts val="1400"/>
              <a:buNone/>
              <a:defRPr sz="1800">
                <a:solidFill>
                  <a:schemeClr val="dk2"/>
                </a:solidFill>
              </a:defRPr>
            </a:lvl5pPr>
            <a:lvl6pPr lvl="5">
              <a:spcBef>
                <a:spcPts val="0"/>
              </a:spcBef>
              <a:spcAft>
                <a:spcPts val="0"/>
              </a:spcAft>
              <a:buClr>
                <a:schemeClr val="dk2"/>
              </a:buClr>
              <a:buSzPts val="1400"/>
              <a:buNone/>
              <a:defRPr sz="1800">
                <a:solidFill>
                  <a:schemeClr val="dk2"/>
                </a:solidFill>
              </a:defRPr>
            </a:lvl6pPr>
            <a:lvl7pPr lvl="6">
              <a:spcBef>
                <a:spcPts val="0"/>
              </a:spcBef>
              <a:spcAft>
                <a:spcPts val="0"/>
              </a:spcAft>
              <a:buClr>
                <a:schemeClr val="dk2"/>
              </a:buClr>
              <a:buSzPts val="1400"/>
              <a:buNone/>
              <a:defRPr sz="1800">
                <a:solidFill>
                  <a:schemeClr val="dk2"/>
                </a:solidFill>
              </a:defRPr>
            </a:lvl7pPr>
            <a:lvl8pPr lvl="7">
              <a:spcBef>
                <a:spcPts val="0"/>
              </a:spcBef>
              <a:spcAft>
                <a:spcPts val="0"/>
              </a:spcAft>
              <a:buClr>
                <a:schemeClr val="dk2"/>
              </a:buClr>
              <a:buSzPts val="1400"/>
              <a:buNone/>
              <a:defRPr sz="1800">
                <a:solidFill>
                  <a:schemeClr val="dk2"/>
                </a:solidFill>
              </a:defRPr>
            </a:lvl8pPr>
            <a:lvl9pPr lvl="8">
              <a:spcBef>
                <a:spcPts val="0"/>
              </a:spcBef>
              <a:spcAft>
                <a:spcPts val="0"/>
              </a:spcAft>
              <a:buClr>
                <a:schemeClr val="dk2"/>
              </a:buClr>
              <a:buSzPts val="1400"/>
              <a:buNone/>
              <a:defRPr sz="1800">
                <a:solidFill>
                  <a:schemeClr val="dk2"/>
                </a:solidFill>
              </a:defRPr>
            </a:lvl9pPr>
          </a:lstStyle>
          <a:p/>
        </p:txBody>
      </p:sp>
      <p:sp>
        <p:nvSpPr>
          <p:cNvPr id="8" name="Google Shape;8;p1"/>
          <p:cNvSpPr txBox="1"/>
          <p:nvPr>
            <p:ph idx="1" type="body"/>
          </p:nvPr>
        </p:nvSpPr>
        <p:spPr>
          <a:xfrm>
            <a:off x="252000" y="1280160"/>
            <a:ext cx="8640000" cy="2952000"/>
          </a:xfrm>
          <a:prstGeom prst="rect">
            <a:avLst/>
          </a:prstGeom>
          <a:noFill/>
          <a:ln>
            <a:noFill/>
          </a:ln>
        </p:spPr>
        <p:txBody>
          <a:bodyPr anchorCtr="0" anchor="t" bIns="0" lIns="0" spcFirstLastPara="1" rIns="0" wrap="square" tIns="0">
            <a:noAutofit/>
          </a:bodyPr>
          <a:lstStyle>
            <a:lvl1pPr indent="-311150" lvl="0" marL="457200" marR="0" rtl="0" algn="l">
              <a:lnSpc>
                <a:spcPct val="95000"/>
              </a:lnSpc>
              <a:spcBef>
                <a:spcPts val="0"/>
              </a:spcBef>
              <a:spcAft>
                <a:spcPts val="0"/>
              </a:spcAft>
              <a:buClr>
                <a:schemeClr val="dk1"/>
              </a:buClr>
              <a:buSzPts val="1300"/>
              <a:buFont typeface="Arial"/>
              <a:buChar char="•"/>
              <a:defRPr b="0" i="0" sz="1300" u="none" cap="none" strike="noStrike">
                <a:solidFill>
                  <a:schemeClr val="dk1"/>
                </a:solidFill>
                <a:latin typeface="Avenir"/>
                <a:ea typeface="Avenir"/>
                <a:cs typeface="Avenir"/>
                <a:sym typeface="Avenir"/>
              </a:defRPr>
            </a:lvl1pPr>
            <a:lvl2pPr indent="-311150" lvl="1" marL="914400" marR="0" rtl="0" algn="l">
              <a:lnSpc>
                <a:spcPct val="95000"/>
              </a:lnSpc>
              <a:spcBef>
                <a:spcPts val="0"/>
              </a:spcBef>
              <a:spcAft>
                <a:spcPts val="0"/>
              </a:spcAft>
              <a:buClr>
                <a:schemeClr val="dk1"/>
              </a:buClr>
              <a:buSzPts val="1300"/>
              <a:buFont typeface="Arial"/>
              <a:buChar char="•"/>
              <a:defRPr b="0" i="0" sz="1300" u="none" cap="none" strike="noStrike">
                <a:solidFill>
                  <a:schemeClr val="dk1"/>
                </a:solidFill>
                <a:latin typeface="Avenir"/>
                <a:ea typeface="Avenir"/>
                <a:cs typeface="Avenir"/>
                <a:sym typeface="Avenir"/>
              </a:defRPr>
            </a:lvl2pPr>
            <a:lvl3pPr indent="-311150" lvl="2" marL="1371600" marR="0" rtl="0" algn="l">
              <a:lnSpc>
                <a:spcPct val="95000"/>
              </a:lnSpc>
              <a:spcBef>
                <a:spcPts val="0"/>
              </a:spcBef>
              <a:spcAft>
                <a:spcPts val="0"/>
              </a:spcAft>
              <a:buClr>
                <a:schemeClr val="dk1"/>
              </a:buClr>
              <a:buSzPts val="1300"/>
              <a:buFont typeface="Arial"/>
              <a:buChar char="•"/>
              <a:defRPr b="0" i="0" sz="1300" u="none" cap="none" strike="noStrike">
                <a:solidFill>
                  <a:schemeClr val="dk1"/>
                </a:solidFill>
                <a:latin typeface="Avenir"/>
                <a:ea typeface="Avenir"/>
                <a:cs typeface="Avenir"/>
                <a:sym typeface="Avenir"/>
              </a:defRPr>
            </a:lvl3pPr>
            <a:lvl4pPr indent="-311150" lvl="3" marL="1828800" marR="0" rtl="0" algn="l">
              <a:lnSpc>
                <a:spcPct val="95000"/>
              </a:lnSpc>
              <a:spcBef>
                <a:spcPts val="0"/>
              </a:spcBef>
              <a:spcAft>
                <a:spcPts val="0"/>
              </a:spcAft>
              <a:buClr>
                <a:schemeClr val="dk1"/>
              </a:buClr>
              <a:buSzPts val="1300"/>
              <a:buFont typeface="Arial"/>
              <a:buChar char="•"/>
              <a:defRPr b="0" i="0" sz="1300" u="none" cap="none" strike="noStrike">
                <a:solidFill>
                  <a:schemeClr val="dk1"/>
                </a:solidFill>
                <a:latin typeface="Avenir"/>
                <a:ea typeface="Avenir"/>
                <a:cs typeface="Avenir"/>
                <a:sym typeface="Avenir"/>
              </a:defRPr>
            </a:lvl4pPr>
            <a:lvl5pPr indent="-311150" lvl="4" marL="2286000" marR="0" rtl="0" algn="l">
              <a:lnSpc>
                <a:spcPct val="95000"/>
              </a:lnSpc>
              <a:spcBef>
                <a:spcPts val="0"/>
              </a:spcBef>
              <a:spcAft>
                <a:spcPts val="0"/>
              </a:spcAft>
              <a:buClr>
                <a:schemeClr val="dk1"/>
              </a:buClr>
              <a:buSzPts val="1300"/>
              <a:buFont typeface="Arial"/>
              <a:buChar char="•"/>
              <a:defRPr b="0" i="0" sz="1300" u="none" cap="none" strike="noStrike">
                <a:solidFill>
                  <a:schemeClr val="dk1"/>
                </a:solidFill>
                <a:latin typeface="Avenir"/>
                <a:ea typeface="Avenir"/>
                <a:cs typeface="Avenir"/>
                <a:sym typeface="Avenir"/>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venir"/>
                <a:ea typeface="Avenir"/>
                <a:cs typeface="Avenir"/>
                <a:sym typeface="Avenir"/>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venir"/>
                <a:ea typeface="Avenir"/>
                <a:cs typeface="Avenir"/>
                <a:sym typeface="Avenir"/>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venir"/>
                <a:ea typeface="Avenir"/>
                <a:cs typeface="Avenir"/>
                <a:sym typeface="Avenir"/>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venir"/>
                <a:ea typeface="Avenir"/>
                <a:cs typeface="Avenir"/>
                <a:sym typeface="Avenir"/>
              </a:defRPr>
            </a:lvl9pPr>
          </a:lstStyle>
          <a:p/>
        </p:txBody>
      </p:sp>
      <p:sp>
        <p:nvSpPr>
          <p:cNvPr id="9" name="Google Shape;9;p1"/>
          <p:cNvSpPr txBox="1"/>
          <p:nvPr>
            <p:ph idx="12" type="sldNum"/>
          </p:nvPr>
        </p:nvSpPr>
        <p:spPr>
          <a:xfrm>
            <a:off x="175800" y="4864200"/>
            <a:ext cx="720000" cy="180000"/>
          </a:xfrm>
          <a:prstGeom prst="rect">
            <a:avLst/>
          </a:prstGeom>
          <a:noFill/>
          <a:ln>
            <a:noFill/>
          </a:ln>
        </p:spPr>
        <p:txBody>
          <a:bodyPr anchorCtr="0" anchor="t" bIns="0" lIns="0" spcFirstLastPara="1" rIns="0" wrap="square" tIns="0">
            <a:noAutofit/>
          </a:bodyPr>
          <a:lstStyle>
            <a:lvl1pPr indent="0" lvl="0" marL="0" marR="0" rtl="0" algn="l">
              <a:spcBef>
                <a:spcPts val="0"/>
              </a:spcBef>
              <a:buNone/>
              <a:defRPr b="0" i="0" sz="1000" u="none" cap="none" strike="noStrike">
                <a:solidFill>
                  <a:srgbClr val="A5A5A5"/>
                </a:solidFill>
                <a:latin typeface="Avenir"/>
                <a:ea typeface="Avenir"/>
                <a:cs typeface="Avenir"/>
                <a:sym typeface="Avenir"/>
              </a:defRPr>
            </a:lvl1pPr>
            <a:lvl2pPr indent="0" lvl="1" marL="0" marR="0" rtl="0" algn="l">
              <a:spcBef>
                <a:spcPts val="0"/>
              </a:spcBef>
              <a:buNone/>
              <a:defRPr b="0" i="0" sz="1000" u="none" cap="none" strike="noStrike">
                <a:solidFill>
                  <a:srgbClr val="A5A5A5"/>
                </a:solidFill>
                <a:latin typeface="Avenir"/>
                <a:ea typeface="Avenir"/>
                <a:cs typeface="Avenir"/>
                <a:sym typeface="Avenir"/>
              </a:defRPr>
            </a:lvl2pPr>
            <a:lvl3pPr indent="0" lvl="2" marL="0" marR="0" rtl="0" algn="l">
              <a:spcBef>
                <a:spcPts val="0"/>
              </a:spcBef>
              <a:buNone/>
              <a:defRPr b="0" i="0" sz="1000" u="none" cap="none" strike="noStrike">
                <a:solidFill>
                  <a:srgbClr val="A5A5A5"/>
                </a:solidFill>
                <a:latin typeface="Avenir"/>
                <a:ea typeface="Avenir"/>
                <a:cs typeface="Avenir"/>
                <a:sym typeface="Avenir"/>
              </a:defRPr>
            </a:lvl3pPr>
            <a:lvl4pPr indent="0" lvl="3" marL="0" marR="0" rtl="0" algn="l">
              <a:spcBef>
                <a:spcPts val="0"/>
              </a:spcBef>
              <a:buNone/>
              <a:defRPr b="0" i="0" sz="1000" u="none" cap="none" strike="noStrike">
                <a:solidFill>
                  <a:srgbClr val="A5A5A5"/>
                </a:solidFill>
                <a:latin typeface="Avenir"/>
                <a:ea typeface="Avenir"/>
                <a:cs typeface="Avenir"/>
                <a:sym typeface="Avenir"/>
              </a:defRPr>
            </a:lvl4pPr>
            <a:lvl5pPr indent="0" lvl="4" marL="0" marR="0" rtl="0" algn="l">
              <a:spcBef>
                <a:spcPts val="0"/>
              </a:spcBef>
              <a:buNone/>
              <a:defRPr b="0" i="0" sz="1000" u="none" cap="none" strike="noStrike">
                <a:solidFill>
                  <a:srgbClr val="A5A5A5"/>
                </a:solidFill>
                <a:latin typeface="Avenir"/>
                <a:ea typeface="Avenir"/>
                <a:cs typeface="Avenir"/>
                <a:sym typeface="Avenir"/>
              </a:defRPr>
            </a:lvl5pPr>
            <a:lvl6pPr indent="0" lvl="5" marL="0" marR="0" rtl="0" algn="l">
              <a:spcBef>
                <a:spcPts val="0"/>
              </a:spcBef>
              <a:buNone/>
              <a:defRPr b="0" i="0" sz="1000" u="none" cap="none" strike="noStrike">
                <a:solidFill>
                  <a:srgbClr val="A5A5A5"/>
                </a:solidFill>
                <a:latin typeface="Avenir"/>
                <a:ea typeface="Avenir"/>
                <a:cs typeface="Avenir"/>
                <a:sym typeface="Avenir"/>
              </a:defRPr>
            </a:lvl6pPr>
            <a:lvl7pPr indent="0" lvl="6" marL="0" marR="0" rtl="0" algn="l">
              <a:spcBef>
                <a:spcPts val="0"/>
              </a:spcBef>
              <a:buNone/>
              <a:defRPr b="0" i="0" sz="1000" u="none" cap="none" strike="noStrike">
                <a:solidFill>
                  <a:srgbClr val="A5A5A5"/>
                </a:solidFill>
                <a:latin typeface="Avenir"/>
                <a:ea typeface="Avenir"/>
                <a:cs typeface="Avenir"/>
                <a:sym typeface="Avenir"/>
              </a:defRPr>
            </a:lvl7pPr>
            <a:lvl8pPr indent="0" lvl="7" marL="0" marR="0" rtl="0" algn="l">
              <a:spcBef>
                <a:spcPts val="0"/>
              </a:spcBef>
              <a:buNone/>
              <a:defRPr b="0" i="0" sz="1000" u="none" cap="none" strike="noStrike">
                <a:solidFill>
                  <a:srgbClr val="A5A5A5"/>
                </a:solidFill>
                <a:latin typeface="Avenir"/>
                <a:ea typeface="Avenir"/>
                <a:cs typeface="Avenir"/>
                <a:sym typeface="Avenir"/>
              </a:defRPr>
            </a:lvl8pPr>
            <a:lvl9pPr indent="0" lvl="8" marL="0" marR="0" rtl="0" algn="l">
              <a:spcBef>
                <a:spcPts val="0"/>
              </a:spcBef>
              <a:buNone/>
              <a:defRPr b="0" i="0" sz="1000" u="none" cap="none" strike="noStrike">
                <a:solidFill>
                  <a:srgbClr val="A5A5A5"/>
                </a:solidFill>
                <a:latin typeface="Avenir"/>
                <a:ea typeface="Avenir"/>
                <a:cs typeface="Avenir"/>
                <a:sym typeface="Avenir"/>
              </a:defRPr>
            </a:lvl9pPr>
          </a:lstStyle>
          <a:p>
            <a:pPr indent="0" lvl="0" marL="0" rtl="0" algn="l">
              <a:spcBef>
                <a:spcPts val="0"/>
              </a:spcBef>
              <a:spcAft>
                <a:spcPts val="0"/>
              </a:spcAft>
              <a:buNone/>
            </a:pPr>
            <a:r>
              <a:rPr lang="en"/>
              <a:t>page </a:t>
            </a:r>
            <a:fld id="{00000000-1234-1234-1234-123412341234}" type="slidenum">
              <a:rPr lang="en"/>
              <a:t>‹#›</a:t>
            </a:fld>
            <a:endParaRPr/>
          </a:p>
        </p:txBody>
      </p:sp>
      <p:pic>
        <p:nvPicPr>
          <p:cNvPr id="10" name="Google Shape;10;p1"/>
          <p:cNvPicPr preferRelativeResize="0"/>
          <p:nvPr/>
        </p:nvPicPr>
        <p:blipFill>
          <a:blip r:embed="rId2">
            <a:alphaModFix/>
          </a:blip>
          <a:stretch>
            <a:fillRect/>
          </a:stretch>
        </p:blipFill>
        <p:spPr>
          <a:xfrm>
            <a:off x="8169150" y="4403457"/>
            <a:ext cx="770875" cy="7708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20" Type="http://schemas.openxmlformats.org/officeDocument/2006/relationships/image" Target="../media/image75.png"/><Relationship Id="rId11" Type="http://schemas.openxmlformats.org/officeDocument/2006/relationships/image" Target="../media/image67.png"/><Relationship Id="rId22" Type="http://schemas.openxmlformats.org/officeDocument/2006/relationships/image" Target="../media/image76.png"/><Relationship Id="rId10" Type="http://schemas.openxmlformats.org/officeDocument/2006/relationships/image" Target="../media/image64.png"/><Relationship Id="rId21" Type="http://schemas.openxmlformats.org/officeDocument/2006/relationships/image" Target="../media/image77.png"/><Relationship Id="rId13" Type="http://schemas.openxmlformats.org/officeDocument/2006/relationships/image" Target="../media/image74.png"/><Relationship Id="rId12" Type="http://schemas.openxmlformats.org/officeDocument/2006/relationships/image" Target="../media/image70.png"/><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image" Target="../media/image60.png"/><Relationship Id="rId15" Type="http://schemas.openxmlformats.org/officeDocument/2006/relationships/image" Target="../media/image72.png"/><Relationship Id="rId14" Type="http://schemas.openxmlformats.org/officeDocument/2006/relationships/image" Target="../media/image71.png"/><Relationship Id="rId17" Type="http://schemas.openxmlformats.org/officeDocument/2006/relationships/image" Target="../media/image68.png"/><Relationship Id="rId16" Type="http://schemas.openxmlformats.org/officeDocument/2006/relationships/image" Target="../media/image66.png"/><Relationship Id="rId5" Type="http://schemas.openxmlformats.org/officeDocument/2006/relationships/image" Target="../media/image59.png"/><Relationship Id="rId19" Type="http://schemas.openxmlformats.org/officeDocument/2006/relationships/image" Target="../media/image73.png"/><Relationship Id="rId6" Type="http://schemas.openxmlformats.org/officeDocument/2006/relationships/image" Target="../media/image62.png"/><Relationship Id="rId18" Type="http://schemas.openxmlformats.org/officeDocument/2006/relationships/image" Target="../media/image69.png"/><Relationship Id="rId7" Type="http://schemas.openxmlformats.org/officeDocument/2006/relationships/image" Target="../media/image61.png"/><Relationship Id="rId8" Type="http://schemas.openxmlformats.org/officeDocument/2006/relationships/image" Target="../media/image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drive.google.com/file/d/1hyf0hDf5cgDX3qy5sTcxQMen8S33UKGN/view" TargetMode="External"/><Relationship Id="rId4" Type="http://schemas.openxmlformats.org/officeDocument/2006/relationships/image" Target="../media/image52.png"/><Relationship Id="rId5" Type="http://schemas.openxmlformats.org/officeDocument/2006/relationships/image" Target="../media/image51.png"/><Relationship Id="rId6" Type="http://schemas.openxmlformats.org/officeDocument/2006/relationships/image" Target="../media/image56.png"/><Relationship Id="rId7" Type="http://schemas.openxmlformats.org/officeDocument/2006/relationships/image" Target="../media/image79.png"/></Relationships>
</file>

<file path=ppt/slides/_rels/slide13.xml.rels><?xml version="1.0" encoding="UTF-8" standalone="yes"?><Relationships xmlns="http://schemas.openxmlformats.org/package/2006/relationships"><Relationship Id="rId11" Type="http://schemas.openxmlformats.org/officeDocument/2006/relationships/image" Target="../media/image83.png"/><Relationship Id="rId10" Type="http://schemas.openxmlformats.org/officeDocument/2006/relationships/hyperlink" Target="https://drive.google.com/file/d/1mZTsSgs5ryCPQ5Dl7wbmlotz0hryaiMe/view" TargetMode="External"/><Relationship Id="rId13" Type="http://schemas.openxmlformats.org/officeDocument/2006/relationships/image" Target="../media/image88.png"/><Relationship Id="rId12" Type="http://schemas.openxmlformats.org/officeDocument/2006/relationships/hyperlink" Target="https://drive.google.com/file/d/1CddgVE_E6_0NNeBJ3lSn69Zp52nbvE7u/view" TargetMode="External"/><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one.solvay.com/en/aroma-performance/Chromebook%20rollout_%20testimony.html" TargetMode="External"/><Relationship Id="rId4" Type="http://schemas.openxmlformats.org/officeDocument/2006/relationships/image" Target="../media/image89.png"/><Relationship Id="rId9" Type="http://schemas.openxmlformats.org/officeDocument/2006/relationships/image" Target="../media/image78.png"/><Relationship Id="rId5" Type="http://schemas.openxmlformats.org/officeDocument/2006/relationships/image" Target="../media/image28.png"/><Relationship Id="rId6" Type="http://schemas.openxmlformats.org/officeDocument/2006/relationships/hyperlink" Target="http://drive.google.com/file/d/1qcxansofBODvnL3fy4kdm5_dbT6nTYtv/view" TargetMode="External"/><Relationship Id="rId7" Type="http://schemas.openxmlformats.org/officeDocument/2006/relationships/image" Target="../media/image84.jpg"/><Relationship Id="rId8" Type="http://schemas.openxmlformats.org/officeDocument/2006/relationships/image" Target="../media/image80.png"/></Relationships>
</file>

<file path=ppt/slides/_rels/slide14.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86.png"/><Relationship Id="rId13" Type="http://schemas.openxmlformats.org/officeDocument/2006/relationships/image" Target="../media/image23.png"/><Relationship Id="rId12" Type="http://schemas.openxmlformats.org/officeDocument/2006/relationships/image" Target="../media/image91.png"/><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81.png"/><Relationship Id="rId4" Type="http://schemas.openxmlformats.org/officeDocument/2006/relationships/image" Target="../media/image87.png"/><Relationship Id="rId9" Type="http://schemas.openxmlformats.org/officeDocument/2006/relationships/image" Target="../media/image82.png"/><Relationship Id="rId15" Type="http://schemas.openxmlformats.org/officeDocument/2006/relationships/image" Target="../media/image92.png"/><Relationship Id="rId14" Type="http://schemas.openxmlformats.org/officeDocument/2006/relationships/hyperlink" Target="https://docs.google.com/forms/d/1M2w08rY3_lLNxOXjsfK19sMY138RosQXma9t3igQ91U/edit" TargetMode="External"/><Relationship Id="rId5" Type="http://schemas.openxmlformats.org/officeDocument/2006/relationships/hyperlink" Target="https://yougrowsolvay.sabacloud.com/Saba/Web_spf/EU2PRD0122/app/shared;spf-url=common%2Fsearchresults%2Fxxemptyxx%2FLEARNINGEVENT,OFFERINGTEMPLATE,CERTIFICATION,CURRICULUM,OFFERING,PACKAGE,LXPCONTENT%3Fst$search-result-custom-fields-filter$*MP*%3D*OPCRL**CLCRL*&amp;st$search-result-facet-filters$*MP*%3D*OPCRL*all_category_id$*LS**EQ**OPSQ**ST*$categ000000000003481*CLSQ**CLCRL*&amp;st$learningBrowse$*BL*%3Dfalse&amp;st$showBackLinkOnBrowse$*BL*%3Dfalse&amp;st$search-result-facet-condition-types$*MP*%3D*OPCRL*facet_tag_name$*ST**EQ*kOr,%20delivery_id$*ST**EQ*kOr,%20all_category_id$*ST**EQ*kOr,%20location_id_facet$*ST**EQ*kOr,%20offering_language_id$*ST**EQ*kOr,%20lrnEventType$*ST**EQ*kOr,%20startDate$*ST**EQ*kOr*CLCRL*&amp;st$KC-searchType$*ST*%3D*LOCCOP*&amp;st$fromCareerSite$*BL*%3Dfalse&amp;st$saba-datatable-add-facets-values$*BL*%3Dtrue&amp;st$start-date-adv-search-filter-state$*MP*%3D*OPCRL**CLCRL*&amp;st$facet-resource-type-state$*ST*%3D*LOCCOP*&amp;st$fromBrowseSearch$*BL*%3Dfalse&amp;st$saba-datatable-page-number$*ST*%3D0&amp;st$index-count-state$java.lang.Integer%3D14&amp;st$fromEcommerce$*BL*%3Dfalse&amp;st$isBrowseContext$*BL*%3Dtrue&amp;st$resource_type_visibility$*BL*%3Dfalse&amp;st$gridViewState$*BL*%3Dtrue&amp;st$microlearning_visibility$*BL*%3Dfalse&amp;st$dataListName$*ST*%3DKCSearchResultList&amp;st$saba-datatable-block-number$*ST*%3D0&amp;st$showBackLinkOnSearch$*BL*%3Dfalse&amp;st$search-result-facet-condition-operator$*MP*%3D*OPCRL*all_category_id$*FO**EQ*kEqual,%20location_id_facet$*FO**EQ*kEqual,%20startDate$*FO**EQ*kEqual,%20delivery_id$*FO**EQ*kEqual,%20lrnEventType$*FO**EQ*kEqual,%20facet_tag_name$*FO**EQ*kEqual,%20offering_language_id$*FO**EQ*kEqual*CLCRL*&amp;st$saba-datatable-multiple-data-blocks$*BL*%3Dfalse" TargetMode="External"/><Relationship Id="rId6" Type="http://schemas.openxmlformats.org/officeDocument/2006/relationships/hyperlink" Target="https://one.solvay.com/en/sbs/Document-Management-Solutions.html" TargetMode="External"/><Relationship Id="rId7" Type="http://schemas.openxmlformats.org/officeDocument/2006/relationships/hyperlink" Target="https://one.solvay.com/en/sbs/Document-Management-Solutions.html" TargetMode="External"/><Relationship Id="rId8" Type="http://schemas.openxmlformats.org/officeDocument/2006/relationships/image" Target="../media/image85.png"/></Relationships>
</file>

<file path=ppt/slides/_rels/slide15.xml.rels><?xml version="1.0" encoding="UTF-8" standalone="yes"?><Relationships xmlns="http://schemas.openxmlformats.org/package/2006/relationships"><Relationship Id="rId11" Type="http://schemas.openxmlformats.org/officeDocument/2006/relationships/image" Target="../media/image97.png"/><Relationship Id="rId10" Type="http://schemas.openxmlformats.org/officeDocument/2006/relationships/image" Target="../media/image100.png"/><Relationship Id="rId13" Type="http://schemas.openxmlformats.org/officeDocument/2006/relationships/image" Target="../media/image102.png"/><Relationship Id="rId12" Type="http://schemas.openxmlformats.org/officeDocument/2006/relationships/image" Target="../media/image103.png"/><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93.png"/><Relationship Id="rId4" Type="http://schemas.openxmlformats.org/officeDocument/2006/relationships/image" Target="../media/image94.png"/><Relationship Id="rId9" Type="http://schemas.openxmlformats.org/officeDocument/2006/relationships/image" Target="../media/image101.jpg"/><Relationship Id="rId15" Type="http://schemas.openxmlformats.org/officeDocument/2006/relationships/image" Target="../media/image104.png"/><Relationship Id="rId14" Type="http://schemas.openxmlformats.org/officeDocument/2006/relationships/image" Target="../media/image105.jpg"/><Relationship Id="rId17" Type="http://schemas.openxmlformats.org/officeDocument/2006/relationships/image" Target="../media/image106.png"/><Relationship Id="rId16" Type="http://schemas.openxmlformats.org/officeDocument/2006/relationships/image" Target="../media/image110.png"/><Relationship Id="rId5" Type="http://schemas.openxmlformats.org/officeDocument/2006/relationships/image" Target="../media/image95.png"/><Relationship Id="rId19" Type="http://schemas.openxmlformats.org/officeDocument/2006/relationships/image" Target="../media/image1.png"/><Relationship Id="rId6" Type="http://schemas.openxmlformats.org/officeDocument/2006/relationships/image" Target="../media/image98.png"/><Relationship Id="rId18" Type="http://schemas.openxmlformats.org/officeDocument/2006/relationships/hyperlink" Target="https://calendar.google.com/calendar/embed?src=c_kq4fj39q1rjf9908hsmvs786bg%40group.calendar.google.com&amp;ctz=Europe%2FParis" TargetMode="External"/><Relationship Id="rId7" Type="http://schemas.openxmlformats.org/officeDocument/2006/relationships/image" Target="../media/image99.png"/><Relationship Id="rId8" Type="http://schemas.openxmlformats.org/officeDocument/2006/relationships/image" Target="../media/image96.png"/></Relationships>
</file>

<file path=ppt/slides/_rels/slide16.xml.rels><?xml version="1.0" encoding="UTF-8" standalone="yes"?><Relationships xmlns="http://schemas.openxmlformats.org/package/2006/relationships"><Relationship Id="rId40" Type="http://schemas.openxmlformats.org/officeDocument/2006/relationships/hyperlink" Target="https://app.awesome-table.com/-M7c8mmPIsoJYMHT3ncl/view" TargetMode="External"/><Relationship Id="rId42" Type="http://schemas.openxmlformats.org/officeDocument/2006/relationships/hyperlink" Target="https://docs.google.com/spreadsheets/d/1mW50gU4D04x72xip15FB1nGRJbcPXo8qYP24fW3lW5M/edit#gid=653012693" TargetMode="External"/><Relationship Id="rId41" Type="http://schemas.openxmlformats.org/officeDocument/2006/relationships/image" Target="../media/image114.png"/><Relationship Id="rId44" Type="http://schemas.openxmlformats.org/officeDocument/2006/relationships/hyperlink" Target="https://sites.google.com/solvay.com/lite-device#h.neltwbpy3kb6" TargetMode="External"/><Relationship Id="rId43" Type="http://schemas.openxmlformats.org/officeDocument/2006/relationships/hyperlink" Target="https://sites.google.com/solvay.com/lite-device#h.neltwbpy3kb6" TargetMode="External"/><Relationship Id="rId46" Type="http://schemas.openxmlformats.org/officeDocument/2006/relationships/image" Target="../media/image113.png"/><Relationship Id="rId45" Type="http://schemas.openxmlformats.org/officeDocument/2006/relationships/hyperlink" Target="https://sites.google.com/solvay.com/lite-device#h.neltwbpy3kb6" TargetMode="External"/><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hyperlink" Target="https://sites.google.com/solvay.com/lite-device" TargetMode="External"/><Relationship Id="rId4" Type="http://schemas.openxmlformats.org/officeDocument/2006/relationships/hyperlink" Target="https://sites.google.com/solvay.com/lite-device" TargetMode="External"/><Relationship Id="rId9" Type="http://schemas.openxmlformats.org/officeDocument/2006/relationships/hyperlink" Target="https://currents.google.com/u/0/communities/101644243707193480411" TargetMode="External"/><Relationship Id="rId48" Type="http://schemas.openxmlformats.org/officeDocument/2006/relationships/hyperlink" Target="https://sites.google.com/solvay.com/lite-device/user-guides-faq#h.p_QR3jEjmKeTSS" TargetMode="External"/><Relationship Id="rId47" Type="http://schemas.openxmlformats.org/officeDocument/2006/relationships/hyperlink" Target="https://sites.google.com/solvay.com/lite-device/user-guides-faq?authuser=0" TargetMode="External"/><Relationship Id="rId49" Type="http://schemas.openxmlformats.org/officeDocument/2006/relationships/hyperlink" Target="https://sites.google.com/solvay.com/lite-device/user-guides-faq#h.p_QR3jEjmKeTSS" TargetMode="External"/><Relationship Id="rId5" Type="http://schemas.openxmlformats.org/officeDocument/2006/relationships/hyperlink" Target="https://sites.google.com/solvay.com/lite-device" TargetMode="External"/><Relationship Id="rId6" Type="http://schemas.openxmlformats.org/officeDocument/2006/relationships/hyperlink" Target="https://sites.google.com/solvay.com/lite-device" TargetMode="External"/><Relationship Id="rId7" Type="http://schemas.openxmlformats.org/officeDocument/2006/relationships/hyperlink" Target="https://currents.google.com/communities/101644243707193480411" TargetMode="External"/><Relationship Id="rId8" Type="http://schemas.openxmlformats.org/officeDocument/2006/relationships/hyperlink" Target="https://currents.google.com/u/0/communities/101644243707193480411" TargetMode="External"/><Relationship Id="rId31" Type="http://schemas.openxmlformats.org/officeDocument/2006/relationships/hyperlink" Target="https://currents.google.com/u/0/communities/112889396407175139421" TargetMode="External"/><Relationship Id="rId30" Type="http://schemas.openxmlformats.org/officeDocument/2006/relationships/hyperlink" Target="https://currents.google.com/u/0/communities/112889396407175139421" TargetMode="External"/><Relationship Id="rId33" Type="http://schemas.openxmlformats.org/officeDocument/2006/relationships/image" Target="../media/image109.png"/><Relationship Id="rId32" Type="http://schemas.openxmlformats.org/officeDocument/2006/relationships/image" Target="../media/image108.png"/><Relationship Id="rId35" Type="http://schemas.openxmlformats.org/officeDocument/2006/relationships/image" Target="../media/image107.png"/><Relationship Id="rId34" Type="http://schemas.openxmlformats.org/officeDocument/2006/relationships/image" Target="../media/image117.png"/><Relationship Id="rId37" Type="http://schemas.openxmlformats.org/officeDocument/2006/relationships/hyperlink" Target="https://groups.google.com/a/solvay.com/g/whatsnew.googleapps" TargetMode="External"/><Relationship Id="rId36" Type="http://schemas.openxmlformats.org/officeDocument/2006/relationships/image" Target="../media/image111.png"/><Relationship Id="rId39" Type="http://schemas.openxmlformats.org/officeDocument/2006/relationships/hyperlink" Target="https://app.awesome-table.com/-M7c8mmPIsoJYMHT3ncl/view" TargetMode="External"/><Relationship Id="rId38" Type="http://schemas.openxmlformats.org/officeDocument/2006/relationships/hyperlink" Target="https://app.awesome-table.com/-M7c8mmPIsoJYMHT3ncl/view" TargetMode="External"/><Relationship Id="rId20" Type="http://schemas.openxmlformats.org/officeDocument/2006/relationships/hyperlink" Target="https://sites.google.com/solvay.com/gommunity/home" TargetMode="External"/><Relationship Id="rId22" Type="http://schemas.openxmlformats.org/officeDocument/2006/relationships/hyperlink" Target="https://sites.google.com/solvay.com/gommunity/home" TargetMode="External"/><Relationship Id="rId21" Type="http://schemas.openxmlformats.org/officeDocument/2006/relationships/hyperlink" Target="https://sites.google.com/solvay.com/gommunity/home" TargetMode="External"/><Relationship Id="rId24" Type="http://schemas.openxmlformats.org/officeDocument/2006/relationships/hyperlink" Target="https://view-awesome-table.com/-MAzzrx_2-CsC_kNi76L/view?filterE=Specific%20Solvay" TargetMode="External"/><Relationship Id="rId23" Type="http://schemas.openxmlformats.org/officeDocument/2006/relationships/hyperlink" Target="https://support.google.com/a/search?q=Google+suite" TargetMode="External"/><Relationship Id="rId26" Type="http://schemas.openxmlformats.org/officeDocument/2006/relationships/hyperlink" Target="https://view-awesome-table.com/-MAzzrx_2-CsC_kNi76L/view?filterE=Specific%20Solvay" TargetMode="External"/><Relationship Id="rId25" Type="http://schemas.openxmlformats.org/officeDocument/2006/relationships/hyperlink" Target="https://view-awesome-table.com/-MAzzrx_2-CsC_kNi76L/view?filterE=Specific%20Solvay" TargetMode="External"/><Relationship Id="rId28" Type="http://schemas.openxmlformats.org/officeDocument/2006/relationships/hyperlink" Target="https://plus.google.com/u/0/communities/112889396407175139421" TargetMode="External"/><Relationship Id="rId27" Type="http://schemas.openxmlformats.org/officeDocument/2006/relationships/hyperlink" Target="https://www.youtube.com/channel/UCBmwzQnSoj9b6HzNmFrg_yw" TargetMode="External"/><Relationship Id="rId29" Type="http://schemas.openxmlformats.org/officeDocument/2006/relationships/hyperlink" Target="https://currents.google.com/u/0/communities/112889396407175139421" TargetMode="External"/><Relationship Id="rId51" Type="http://schemas.openxmlformats.org/officeDocument/2006/relationships/image" Target="../media/image112.png"/><Relationship Id="rId50" Type="http://schemas.openxmlformats.org/officeDocument/2006/relationships/hyperlink" Target="https://sites.google.com/solvay.com/lite-device/user-guides-faq#h.p_QR3jEjmKeTSS" TargetMode="External"/><Relationship Id="rId53" Type="http://schemas.openxmlformats.org/officeDocument/2006/relationships/image" Target="../media/image1.png"/><Relationship Id="rId52" Type="http://schemas.openxmlformats.org/officeDocument/2006/relationships/hyperlink" Target="https://calendar.google.com/calendar/embed?src=c_kq4fj39q1rjf9908hsmvs786bg%40group.calendar.google.com&amp;ctz=Europe%2FParis" TargetMode="External"/><Relationship Id="rId11" Type="http://schemas.openxmlformats.org/officeDocument/2006/relationships/hyperlink" Target="https://currents.google.com/u/0/communities/101644243707193480411" TargetMode="External"/><Relationship Id="rId10" Type="http://schemas.openxmlformats.org/officeDocument/2006/relationships/hyperlink" Target="https://currents.google.com/u/0/communities/101644243707193480411" TargetMode="External"/><Relationship Id="rId13" Type="http://schemas.openxmlformats.org/officeDocument/2006/relationships/hyperlink" Target="https://yougrowsolvay.sabacloud.com/Saba/Web_spf/EU2PRD0122/app/shared;spf-url=common%2Fsearchresults%2Fxxemptyxx%2FLEARNINGEVENT,OFFERINGTEMPLATE,CERTIFICATION,CURRICULUM,OFFERING,PACKAGE,LXPCONTENT%3Fst$search-result-custom-fields-filter$*MP*%3D*OPCRL**CLCRL*&amp;st$search-result-facet-filters$*MP*%3D*OPCRL*all_category_id$*LS**EQ**OPSQ**ST*$categ000000000003481*CLSQ**CLCRL*&amp;st$learningBrowse$*BL*%3Dfalse&amp;st$showBackLinkOnBrowse$*BL*%3Dfalse&amp;st$search-result-facet-condition-types$*MP*%3D*OPCRL*facet_tag_name$*ST**EQ*kOr,%20delivery_id$*ST**EQ*kOr,%20all_category_id$*ST**EQ*kOr,%20location_id_facet$*ST**EQ*kOr,%20offering_language_id$*ST**EQ*kOr,%20lrnEventType$*ST**EQ*kOr,%20startDate$*ST**EQ*kOr*CLCRL*&amp;st$KC-searchType$*ST*%3D*LOCCOP*&amp;st$fromCareerSite$*BL*%3Dfalse&amp;st$saba-datatable-add-facets-values$*BL*%3Dtrue&amp;st$start-date-adv-search-filter-state$*MP*%3D*OPCRL**CLCRL*&amp;st$facet-resource-type-state$*ST*%3D*LOCCOP*&amp;st$fromBrowseSearch$*BL*%3Dfalse&amp;st$saba-datatable-page-number$*ST*%3D0&amp;st$index-count-state$java.lang.Integer%3D14&amp;st$fromEcommerce$*BL*%3Dfalse&amp;st$isBrowseContext$*BL*%3Dtrue&amp;st$resource_type_visibility$*BL*%3Dfalse&amp;st$gridViewState$*BL*%3Dtrue&amp;st$microlearning_visibility$*BL*%3Dfalse&amp;st$dataListName$*ST*%3DKCSearchResultList&amp;st$saba-datatable-block-number$*ST*%3D0&amp;st$showBackLinkOnSearch$*BL*%3Dfalse&amp;st$search-result-facet-condition-operator$*MP*%3D*OPCRL*all_category_id$*FO**EQ*kEqual,%20location_id_facet$*FO**EQ*kEqual,%20startDate$*FO**EQ*kEqual,%20delivery_id$*FO**EQ*kEqual,%20lrnEventType$*FO**EQ*kEqual,%20facet_tag_name$*FO**EQ*kEqual,%20offering_language_id$*FO**EQ*kEqual*CLCRL*&amp;st$saba-datatable-multiple-data-blocks$*BL*%3Dfalse" TargetMode="External"/><Relationship Id="rId12" Type="http://schemas.openxmlformats.org/officeDocument/2006/relationships/hyperlink" Target="https://currents.google.com/u/0/communities/101644243707193480411" TargetMode="External"/><Relationship Id="rId15" Type="http://schemas.openxmlformats.org/officeDocument/2006/relationships/hyperlink" Target="https://yougrowsolvay.sabacloud.com/Saba/Web_spf/EU2PRD0122/app/shared;spf-url=common%2Fsearchresults%2Fxxemptyxx%2FLEARNINGEVENT,OFFERINGTEMPLATE,CERTIFICATION,CURRICULUM,OFFERING,PACKAGE,LXPCONTENT%3Fst$search-result-custom-fields-filter$*MP*%3D*OPCRL**CLCRL*&amp;st$search-result-facet-filters$*MP*%3D*OPCRL*all_category_id$*LS**EQ**OPSQ**ST*$categ000000000003481*CLSQ**CLCRL*&amp;st$learningBrowse$*BL*%3Dfalse&amp;st$showBackLinkOnBrowse$*BL*%3Dfalse&amp;st$search-result-facet-condition-types$*MP*%3D*OPCRL*fac" TargetMode="External"/><Relationship Id="rId14" Type="http://schemas.openxmlformats.org/officeDocument/2006/relationships/hyperlink" Target="https://yougrowsolvay.sabacloud.com/Saba/Web_spf/EU2PRD0122/app/shared;spf-url=common%2Fsearchresults%2Fxxemptyxx%2FLEARNINGEVENT,OFFERINGTEMPLATE,CERTIFICATION,CURRICULUM,OFFERING,PACKAGE,LXPCONTENT%3Fst$search-result-custom-fields-filter$*MP*%3D*OPCRL**CLCRL*&amp;st$search-result-facet-filters$*MP*%3D*OPCRL*all_category_id$*LS**EQ**OPSQ**ST*$categ000000000003481*CLSQ**CLCRL*&amp;st$learningBrowse$*BL*%3Dfalse&amp;st$showBackLinkOnBrowse$*BL*%3Dfalse&amp;st$search-result-facet-condition-types$*MP*%3D*OPCRL*fac" TargetMode="External"/><Relationship Id="rId17" Type="http://schemas.openxmlformats.org/officeDocument/2006/relationships/hyperlink" Target="https://yougrowsolvay.sabacloud.com/Saba/Web_spf/EU2PRD0122/app/shared;spf-url=common%2Fsearchresults%2Fxxemptyxx%2FLEARNINGEVENT,OFFERINGTEMPLATE,CERTIFICATION,CURRICULUM,OFFERING,PACKAGE,LXPCONTENT%3Fst$search-result-custom-fields-filter$*MP*%3D*OPCRL**CLCRL*&amp;st$search-result-facet-filters$*MP*%3D*OPCRL*all_category_id$*LS**EQ**OPSQ**ST*$categ000000000003481*CLSQ**CLCRL*&amp;st$learningBrowse$*BL*%3Dfalse&amp;st$showBackLinkOnBrowse$*BL*%3Dfalse&amp;st$search-result-facet-condition-types$*MP*%3D*OPCRL*fac" TargetMode="External"/><Relationship Id="rId16" Type="http://schemas.openxmlformats.org/officeDocument/2006/relationships/hyperlink" Target="https://yougrowsolvay.sabacloud.com/Saba/Web_spf/EU2PRD0122/app/shared;spf-url=common%2Fsearchresults%2Fxxemptyxx%2FLEARNINGEVENT,OFFERINGTEMPLATE,CERTIFICATION,CURRICULUM,OFFERING,PACKAGE,LXPCONTENT%3Fst$search-result-custom-fields-filter$*MP*%3D*OPCRL**CLCRL*&amp;st$search-result-facet-filters$*MP*%3D*OPCRL*all_category_id$*LS**EQ**OPSQ**ST*$categ000000000003481*CLSQ**CLCRL*&amp;st$learningBrowse$*BL*%3Dfalse&amp;st$showBackLinkOnBrowse$*BL*%3Dfalse&amp;st$search-result-facet-condition-types$*MP*%3D*OPCRL*fac" TargetMode="External"/><Relationship Id="rId19" Type="http://schemas.openxmlformats.org/officeDocument/2006/relationships/hyperlink" Target="https://sites.google.com/solvay.com/gommunity/home?authuser=0" TargetMode="External"/><Relationship Id="rId18" Type="http://schemas.openxmlformats.org/officeDocument/2006/relationships/hyperlink" Target="https://yougrowsolvay.sabacloud.com/Saba/Web_spf/EU2PRD0122/app/shared;spf-url=common%2Fsearchresults%2Fxxemptyxx%2FLEARNINGEVENT,OFFERINGTEMPLATE,CERTIFICATION,CURRICULUM,OFFERING,PACKAGE,LXPCONTENT%3Fst$search-result-custom-fields-filter$*MP*%3D*OPCRL**CLCRL*&amp;st$search-result-facet-filters$*MP*%3D*OPCRL*all_category_id$*LS**EQ**OPSQ**ST*$categ000000000003481*CLSQ**CLCRL*&amp;st$learningBrowse$*BL*%3Dfalse&amp;st$showBackLinkOnBrowse$*BL*%3Dfalse&amp;st$search-result-facet-condition-types$*MP*%3D*OPCRL*fac"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hyperlink" Target="https://calendar.google.com/calendar/embed?src=c_kq4fj39q1rjf9908hsmvs786bg%40group.calendar.google.com&amp;ctz=Europe%2FParis"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docs.google.com/forms/d/e/1FAIpQLSeUGPf-oJLjlDxsn83vd9N5XNrv9zDAdDI7-_eRz1H2cWO68Q/viewform?usp=sf_link" TargetMode="External"/><Relationship Id="rId4" Type="http://schemas.openxmlformats.org/officeDocument/2006/relationships/hyperlink" Target="https://docs.google.com/forms/d/1-HUWdlNJSJQV4YcJbV473k4kXmRGbrT_4tLaLoJDYRQ/edit#responses" TargetMode="External"/><Relationship Id="rId9" Type="http://schemas.openxmlformats.org/officeDocument/2006/relationships/image" Target="../media/image92.png"/><Relationship Id="rId5" Type="http://schemas.openxmlformats.org/officeDocument/2006/relationships/hyperlink" Target="https://docs.google.com/presentation/d/16N1kWZ4gr-P36QTPDN5rrg9Fw-ue5ZTGbgRWlIaodZQ/present" TargetMode="External"/><Relationship Id="rId6" Type="http://schemas.openxmlformats.org/officeDocument/2006/relationships/image" Target="../media/image116.png"/><Relationship Id="rId7" Type="http://schemas.openxmlformats.org/officeDocument/2006/relationships/image" Target="../media/image115.png"/><Relationship Id="rId8" Type="http://schemas.openxmlformats.org/officeDocument/2006/relationships/hyperlink" Target="https://docs.google.com/forms/d/1M2w08rY3_lLNxOXjsfK19sMY138RosQXma9t3igQ91U/edi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0.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27.png"/><Relationship Id="rId8"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hyperlink" Target="https://drive.google.com/file/d/1mZTsSgs5ryCPQ5Dl7wbmlotz0hryaiMe/view" TargetMode="External"/><Relationship Id="rId5" Type="http://schemas.openxmlformats.org/officeDocument/2006/relationships/image" Target="../media/image28.png"/><Relationship Id="rId6" Type="http://schemas.openxmlformats.org/officeDocument/2006/relationships/image" Target="../media/image31.png"/><Relationship Id="rId7"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36.png"/><Relationship Id="rId13" Type="http://schemas.openxmlformats.org/officeDocument/2006/relationships/image" Target="../media/image37.png"/><Relationship Id="rId12" Type="http://schemas.openxmlformats.org/officeDocument/2006/relationships/image" Target="../media/image48.png"/><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hyperlink" Target="https://one.solvay.com/en/corporate-news-center/New-IT-workplace-playbook.html" TargetMode="External"/><Relationship Id="rId4" Type="http://schemas.openxmlformats.org/officeDocument/2006/relationships/image" Target="../media/image32.png"/><Relationship Id="rId9" Type="http://schemas.openxmlformats.org/officeDocument/2006/relationships/image" Target="../media/image40.png"/><Relationship Id="rId14" Type="http://schemas.openxmlformats.org/officeDocument/2006/relationships/image" Target="../media/image42.png"/><Relationship Id="rId5" Type="http://schemas.openxmlformats.org/officeDocument/2006/relationships/image" Target="../media/image33.png"/><Relationship Id="rId6" Type="http://schemas.openxmlformats.org/officeDocument/2006/relationships/image" Target="../media/image43.png"/><Relationship Id="rId7" Type="http://schemas.openxmlformats.org/officeDocument/2006/relationships/image" Target="../media/image35.png"/><Relationship Id="rId8" Type="http://schemas.openxmlformats.org/officeDocument/2006/relationships/image" Target="../media/image38.png"/></Relationships>
</file>

<file path=ppt/slides/_rels/slide8.xml.rels><?xml version="1.0" encoding="UTF-8" standalone="yes"?><Relationships xmlns="http://schemas.openxmlformats.org/package/2006/relationships"><Relationship Id="rId11" Type="http://schemas.openxmlformats.org/officeDocument/2006/relationships/hyperlink" Target="https://docs.google.com/presentation/d/1spGN94b-uwDxCRyHgINY9eHdSs2XqaRLlop717IHGr4/edit#slide=id.gc3974f2a2f_0_330" TargetMode="External"/><Relationship Id="rId10" Type="http://schemas.openxmlformats.org/officeDocument/2006/relationships/image" Target="../media/image50.png"/><Relationship Id="rId13" Type="http://schemas.openxmlformats.org/officeDocument/2006/relationships/image" Target="../media/image58.png"/><Relationship Id="rId12" Type="http://schemas.openxmlformats.org/officeDocument/2006/relationships/hyperlink" Target="https://docs.google.com/presentation/d/1spGN94b-uwDxCRyHgINY9eHdSs2XqaRLlop717IHGr4/edit#slide=id.gc3974f2a2f_0_330" TargetMode="External"/><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49.png"/><Relationship Id="rId15" Type="http://schemas.openxmlformats.org/officeDocument/2006/relationships/hyperlink" Target="https://docs.google.com/spreadsheets/d/1Lxl_rVOupxzImG0d1fY9imyC2naTdx0zfcn385yvC2k/edit#gid=0" TargetMode="External"/><Relationship Id="rId14" Type="http://schemas.openxmlformats.org/officeDocument/2006/relationships/hyperlink" Target="https://docs.google.com/presentation/d/1hx2mr4wikbcMX4SCYTS1cm5ojI5YH3GyyII0MwZj96Y/present?slide=id.ge20ddf8dfe_0_0" TargetMode="External"/><Relationship Id="rId17" Type="http://schemas.openxmlformats.org/officeDocument/2006/relationships/image" Target="../media/image63.png"/><Relationship Id="rId16" Type="http://schemas.openxmlformats.org/officeDocument/2006/relationships/hyperlink" Target="https://app.awesome-table.com/-MbqUscabD9J0iBf555s/view" TargetMode="External"/><Relationship Id="rId5" Type="http://schemas.openxmlformats.org/officeDocument/2006/relationships/image" Target="../media/image46.png"/><Relationship Id="rId6" Type="http://schemas.openxmlformats.org/officeDocument/2006/relationships/image" Target="../media/image44.png"/><Relationship Id="rId7" Type="http://schemas.openxmlformats.org/officeDocument/2006/relationships/image" Target="../media/image41.png"/><Relationship Id="rId8"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72" name="Shape 172"/>
        <p:cNvGrpSpPr/>
        <p:nvPr/>
      </p:nvGrpSpPr>
      <p:grpSpPr>
        <a:xfrm>
          <a:off x="0" y="0"/>
          <a:ext cx="0" cy="0"/>
          <a:chOff x="0" y="0"/>
          <a:chExt cx="0" cy="0"/>
        </a:xfrm>
      </p:grpSpPr>
      <p:pic>
        <p:nvPicPr>
          <p:cNvPr id="173" name="Google Shape;173;p22"/>
          <p:cNvPicPr preferRelativeResize="0"/>
          <p:nvPr/>
        </p:nvPicPr>
        <p:blipFill rotWithShape="1">
          <a:blip r:embed="rId3">
            <a:alphaModFix/>
          </a:blip>
          <a:srcRect b="0" l="21875" r="21875" t="0"/>
          <a:stretch/>
        </p:blipFill>
        <p:spPr>
          <a:xfrm>
            <a:off x="4000500" y="0"/>
            <a:ext cx="5143498" cy="5143501"/>
          </a:xfrm>
          <a:prstGeom prst="rect">
            <a:avLst/>
          </a:prstGeom>
          <a:noFill/>
          <a:ln>
            <a:noFill/>
          </a:ln>
        </p:spPr>
      </p:pic>
      <p:sp>
        <p:nvSpPr>
          <p:cNvPr id="174" name="Google Shape;174;p22"/>
          <p:cNvSpPr/>
          <p:nvPr/>
        </p:nvSpPr>
        <p:spPr>
          <a:xfrm>
            <a:off x="0" y="0"/>
            <a:ext cx="4762066" cy="5143500"/>
          </a:xfrm>
          <a:custGeom>
            <a:rect b="b" l="l" r="r" t="t"/>
            <a:pathLst>
              <a:path extrusionOk="0" h="5143500" w="4750191">
                <a:moveTo>
                  <a:pt x="4572000" y="0"/>
                </a:moveTo>
                <a:lnTo>
                  <a:pt x="4572000" y="2412001"/>
                </a:lnTo>
                <a:lnTo>
                  <a:pt x="4750191" y="2590191"/>
                </a:lnTo>
                <a:lnTo>
                  <a:pt x="4572000" y="2768382"/>
                </a:lnTo>
                <a:lnTo>
                  <a:pt x="4572000" y="5143500"/>
                </a:lnTo>
                <a:lnTo>
                  <a:pt x="0" y="5143500"/>
                </a:lnTo>
                <a:lnTo>
                  <a:pt x="0" y="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venir"/>
              <a:ea typeface="Avenir"/>
              <a:cs typeface="Avenir"/>
              <a:sym typeface="Avenir"/>
            </a:endParaRPr>
          </a:p>
        </p:txBody>
      </p:sp>
      <p:sp>
        <p:nvSpPr>
          <p:cNvPr id="175" name="Google Shape;175;p22"/>
          <p:cNvSpPr txBox="1"/>
          <p:nvPr>
            <p:ph type="ctrTitle"/>
          </p:nvPr>
        </p:nvSpPr>
        <p:spPr>
          <a:xfrm>
            <a:off x="726238" y="2694925"/>
            <a:ext cx="2852400" cy="1584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3000"/>
          </a:p>
          <a:p>
            <a:pPr indent="0" lvl="0" marL="0" rtl="0" algn="ctr">
              <a:spcBef>
                <a:spcPts val="0"/>
              </a:spcBef>
              <a:spcAft>
                <a:spcPts val="0"/>
              </a:spcAft>
              <a:buNone/>
            </a:pPr>
            <a:r>
              <a:rPr lang="en" sz="3000">
                <a:solidFill>
                  <a:schemeClr val="dk2"/>
                </a:solidFill>
              </a:rPr>
              <a:t>K</a:t>
            </a:r>
            <a:r>
              <a:rPr lang="en" sz="3000"/>
              <a:t>ick-</a:t>
            </a:r>
            <a:r>
              <a:rPr lang="en" sz="3000">
                <a:solidFill>
                  <a:srgbClr val="CC0000"/>
                </a:solidFill>
              </a:rPr>
              <a:t>o</a:t>
            </a:r>
            <a:r>
              <a:rPr lang="en" sz="3000"/>
              <a:t>ff </a:t>
            </a:r>
            <a:r>
              <a:rPr lang="en" sz="3000">
                <a:solidFill>
                  <a:srgbClr val="65A848"/>
                </a:solidFill>
              </a:rPr>
              <a:t>m</a:t>
            </a:r>
            <a:r>
              <a:rPr lang="en" sz="3000"/>
              <a:t>eetin</a:t>
            </a:r>
            <a:r>
              <a:rPr lang="en" sz="3000">
                <a:solidFill>
                  <a:schemeClr val="dk2"/>
                </a:solidFill>
              </a:rPr>
              <a:t>g</a:t>
            </a:r>
            <a:r>
              <a:rPr lang="en" sz="3000"/>
              <a:t> </a:t>
            </a:r>
            <a:endParaRPr sz="3000"/>
          </a:p>
        </p:txBody>
      </p:sp>
      <p:pic>
        <p:nvPicPr>
          <p:cNvPr id="176" name="Google Shape;176;p22"/>
          <p:cNvPicPr preferRelativeResize="0"/>
          <p:nvPr/>
        </p:nvPicPr>
        <p:blipFill>
          <a:blip r:embed="rId4">
            <a:alphaModFix/>
          </a:blip>
          <a:stretch>
            <a:fillRect/>
          </a:stretch>
        </p:blipFill>
        <p:spPr>
          <a:xfrm>
            <a:off x="244800" y="244810"/>
            <a:ext cx="1092201" cy="1369432"/>
          </a:xfrm>
          <a:prstGeom prst="rect">
            <a:avLst/>
          </a:prstGeom>
          <a:noFill/>
          <a:ln>
            <a:noFill/>
          </a:ln>
        </p:spPr>
      </p:pic>
      <p:pic>
        <p:nvPicPr>
          <p:cNvPr id="177" name="Google Shape;177;p22"/>
          <p:cNvPicPr preferRelativeResize="0"/>
          <p:nvPr/>
        </p:nvPicPr>
        <p:blipFill>
          <a:blip r:embed="rId5">
            <a:alphaModFix/>
          </a:blip>
          <a:stretch>
            <a:fillRect/>
          </a:stretch>
        </p:blipFill>
        <p:spPr>
          <a:xfrm>
            <a:off x="684687" y="1235725"/>
            <a:ext cx="2935525" cy="2935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1"/>
          <p:cNvSpPr txBox="1"/>
          <p:nvPr>
            <p:ph type="title"/>
          </p:nvPr>
        </p:nvSpPr>
        <p:spPr>
          <a:xfrm>
            <a:off x="252000" y="198000"/>
            <a:ext cx="8123700" cy="43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600"/>
              <a:t>… enabled thanks to a modern device: Chromebook</a:t>
            </a:r>
            <a:endParaRPr sz="2600"/>
          </a:p>
        </p:txBody>
      </p:sp>
      <p:sp>
        <p:nvSpPr>
          <p:cNvPr id="355" name="Google Shape;355;p31"/>
          <p:cNvSpPr txBox="1"/>
          <p:nvPr>
            <p:ph idx="12" type="sldNum"/>
          </p:nvPr>
        </p:nvSpPr>
        <p:spPr>
          <a:xfrm>
            <a:off x="175800" y="4864200"/>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r>
              <a:rPr lang="en"/>
              <a:t>page </a:t>
            </a:r>
            <a:fld id="{00000000-1234-1234-1234-123412341234}" type="slidenum">
              <a:rPr lang="en"/>
              <a:t>‹#›</a:t>
            </a:fld>
            <a:endParaRPr/>
          </a:p>
        </p:txBody>
      </p:sp>
      <p:grpSp>
        <p:nvGrpSpPr>
          <p:cNvPr id="356" name="Google Shape;356;p31"/>
          <p:cNvGrpSpPr/>
          <p:nvPr/>
        </p:nvGrpSpPr>
        <p:grpSpPr>
          <a:xfrm>
            <a:off x="338326" y="1329113"/>
            <a:ext cx="4796275" cy="2774863"/>
            <a:chOff x="1505076" y="1124136"/>
            <a:chExt cx="4796275" cy="2774863"/>
          </a:xfrm>
        </p:grpSpPr>
        <p:pic>
          <p:nvPicPr>
            <p:cNvPr id="357" name="Google Shape;357;p31"/>
            <p:cNvPicPr preferRelativeResize="0"/>
            <p:nvPr/>
          </p:nvPicPr>
          <p:blipFill>
            <a:blip r:embed="rId3">
              <a:alphaModFix/>
            </a:blip>
            <a:stretch>
              <a:fillRect/>
            </a:stretch>
          </p:blipFill>
          <p:spPr>
            <a:xfrm>
              <a:off x="1505076" y="1201049"/>
              <a:ext cx="4796275" cy="2697950"/>
            </a:xfrm>
            <a:prstGeom prst="rect">
              <a:avLst/>
            </a:prstGeom>
            <a:noFill/>
            <a:ln>
              <a:noFill/>
            </a:ln>
          </p:spPr>
        </p:pic>
        <p:pic>
          <p:nvPicPr>
            <p:cNvPr id="358" name="Google Shape;358;p31"/>
            <p:cNvPicPr preferRelativeResize="0"/>
            <p:nvPr/>
          </p:nvPicPr>
          <p:blipFill>
            <a:blip r:embed="rId4">
              <a:alphaModFix/>
            </a:blip>
            <a:stretch>
              <a:fillRect/>
            </a:stretch>
          </p:blipFill>
          <p:spPr>
            <a:xfrm flipH="1" rot="-2457820">
              <a:off x="3642210" y="1301949"/>
              <a:ext cx="1118704" cy="1542749"/>
            </a:xfrm>
            <a:prstGeom prst="rect">
              <a:avLst/>
            </a:prstGeom>
            <a:noFill/>
            <a:ln>
              <a:noFill/>
            </a:ln>
          </p:spPr>
        </p:pic>
      </p:grpSp>
      <p:pic>
        <p:nvPicPr>
          <p:cNvPr id="359" name="Google Shape;359;p31"/>
          <p:cNvPicPr preferRelativeResize="0"/>
          <p:nvPr/>
        </p:nvPicPr>
        <p:blipFill rotWithShape="1">
          <a:blip r:embed="rId5">
            <a:alphaModFix/>
          </a:blip>
          <a:srcRect b="0" l="29474" r="30851" t="0"/>
          <a:stretch/>
        </p:blipFill>
        <p:spPr>
          <a:xfrm>
            <a:off x="7949062" y="2639988"/>
            <a:ext cx="720000" cy="1218662"/>
          </a:xfrm>
          <a:prstGeom prst="rect">
            <a:avLst/>
          </a:prstGeom>
          <a:noFill/>
          <a:ln>
            <a:noFill/>
          </a:ln>
        </p:spPr>
      </p:pic>
      <p:pic>
        <p:nvPicPr>
          <p:cNvPr id="360" name="Google Shape;360;p31"/>
          <p:cNvPicPr preferRelativeResize="0"/>
          <p:nvPr/>
        </p:nvPicPr>
        <p:blipFill>
          <a:blip r:embed="rId6">
            <a:alphaModFix/>
          </a:blip>
          <a:stretch>
            <a:fillRect/>
          </a:stretch>
        </p:blipFill>
        <p:spPr>
          <a:xfrm>
            <a:off x="7398450" y="4196550"/>
            <a:ext cx="1713250" cy="519575"/>
          </a:xfrm>
          <a:prstGeom prst="rect">
            <a:avLst/>
          </a:prstGeom>
          <a:noFill/>
          <a:ln>
            <a:noFill/>
          </a:ln>
        </p:spPr>
      </p:pic>
      <p:grpSp>
        <p:nvGrpSpPr>
          <p:cNvPr id="361" name="Google Shape;361;p31"/>
          <p:cNvGrpSpPr/>
          <p:nvPr/>
        </p:nvGrpSpPr>
        <p:grpSpPr>
          <a:xfrm>
            <a:off x="1611325" y="907965"/>
            <a:ext cx="1090500" cy="798613"/>
            <a:chOff x="889100" y="995013"/>
            <a:chExt cx="1090500" cy="798613"/>
          </a:xfrm>
        </p:grpSpPr>
        <p:grpSp>
          <p:nvGrpSpPr>
            <p:cNvPr id="362" name="Google Shape;362;p31"/>
            <p:cNvGrpSpPr/>
            <p:nvPr/>
          </p:nvGrpSpPr>
          <p:grpSpPr>
            <a:xfrm>
              <a:off x="1159850" y="995013"/>
              <a:ext cx="549000" cy="549000"/>
              <a:chOff x="1708850" y="744088"/>
              <a:chExt cx="549000" cy="549000"/>
            </a:xfrm>
          </p:grpSpPr>
          <p:sp>
            <p:nvSpPr>
              <p:cNvPr id="363" name="Google Shape;363;p31"/>
              <p:cNvSpPr/>
              <p:nvPr/>
            </p:nvSpPr>
            <p:spPr>
              <a:xfrm>
                <a:off x="1708850" y="744088"/>
                <a:ext cx="549000" cy="549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4" name="Google Shape;364;p31"/>
              <p:cNvPicPr preferRelativeResize="0"/>
              <p:nvPr/>
            </p:nvPicPr>
            <p:blipFill>
              <a:blip r:embed="rId7">
                <a:alphaModFix/>
              </a:blip>
              <a:stretch>
                <a:fillRect/>
              </a:stretch>
            </p:blipFill>
            <p:spPr>
              <a:xfrm>
                <a:off x="1824800" y="863525"/>
                <a:ext cx="317100" cy="317100"/>
              </a:xfrm>
              <a:prstGeom prst="rect">
                <a:avLst/>
              </a:prstGeom>
              <a:noFill/>
              <a:ln>
                <a:noFill/>
              </a:ln>
            </p:spPr>
          </p:pic>
        </p:grpSp>
        <p:sp>
          <p:nvSpPr>
            <p:cNvPr id="365" name="Google Shape;365;p31"/>
            <p:cNvSpPr txBox="1"/>
            <p:nvPr/>
          </p:nvSpPr>
          <p:spPr>
            <a:xfrm>
              <a:off x="889100" y="1544025"/>
              <a:ext cx="1090500" cy="2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Avenir"/>
                  <a:ea typeface="Avenir"/>
                  <a:cs typeface="Avenir"/>
                  <a:sym typeface="Avenir"/>
                </a:rPr>
                <a:t>10h autonomy</a:t>
              </a:r>
              <a:endParaRPr sz="1100">
                <a:latin typeface="Avenir"/>
                <a:ea typeface="Avenir"/>
                <a:cs typeface="Avenir"/>
                <a:sym typeface="Avenir"/>
              </a:endParaRPr>
            </a:p>
          </p:txBody>
        </p:sp>
      </p:grpSp>
      <p:grpSp>
        <p:nvGrpSpPr>
          <p:cNvPr id="366" name="Google Shape;366;p31"/>
          <p:cNvGrpSpPr/>
          <p:nvPr/>
        </p:nvGrpSpPr>
        <p:grpSpPr>
          <a:xfrm>
            <a:off x="3246638" y="839502"/>
            <a:ext cx="1035600" cy="783125"/>
            <a:chOff x="2783800" y="747563"/>
            <a:chExt cx="1035600" cy="783125"/>
          </a:xfrm>
        </p:grpSpPr>
        <p:grpSp>
          <p:nvGrpSpPr>
            <p:cNvPr id="367" name="Google Shape;367;p31"/>
            <p:cNvGrpSpPr/>
            <p:nvPr/>
          </p:nvGrpSpPr>
          <p:grpSpPr>
            <a:xfrm>
              <a:off x="3027100" y="747563"/>
              <a:ext cx="549000" cy="549000"/>
              <a:chOff x="5647650" y="778625"/>
              <a:chExt cx="549000" cy="549000"/>
            </a:xfrm>
          </p:grpSpPr>
          <p:sp>
            <p:nvSpPr>
              <p:cNvPr id="368" name="Google Shape;368;p31"/>
              <p:cNvSpPr/>
              <p:nvPr/>
            </p:nvSpPr>
            <p:spPr>
              <a:xfrm>
                <a:off x="5647650" y="778625"/>
                <a:ext cx="549000" cy="549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9" name="Google Shape;369;p31"/>
              <p:cNvPicPr preferRelativeResize="0"/>
              <p:nvPr/>
            </p:nvPicPr>
            <p:blipFill>
              <a:blip r:embed="rId8">
                <a:alphaModFix/>
              </a:blip>
              <a:stretch>
                <a:fillRect/>
              </a:stretch>
            </p:blipFill>
            <p:spPr>
              <a:xfrm>
                <a:off x="5706150" y="837125"/>
                <a:ext cx="432000" cy="432000"/>
              </a:xfrm>
              <a:prstGeom prst="rect">
                <a:avLst/>
              </a:prstGeom>
              <a:noFill/>
              <a:ln>
                <a:noFill/>
              </a:ln>
            </p:spPr>
          </p:pic>
        </p:grpSp>
        <p:sp>
          <p:nvSpPr>
            <p:cNvPr id="370" name="Google Shape;370;p31"/>
            <p:cNvSpPr txBox="1"/>
            <p:nvPr/>
          </p:nvSpPr>
          <p:spPr>
            <a:xfrm>
              <a:off x="2783800" y="1281088"/>
              <a:ext cx="10356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Touchscreen</a:t>
              </a:r>
              <a:endParaRPr sz="1100">
                <a:latin typeface="Avenir"/>
                <a:ea typeface="Avenir"/>
                <a:cs typeface="Avenir"/>
                <a:sym typeface="Avenir"/>
              </a:endParaRPr>
            </a:p>
          </p:txBody>
        </p:sp>
      </p:grpSp>
      <p:grpSp>
        <p:nvGrpSpPr>
          <p:cNvPr id="371" name="Google Shape;371;p31"/>
          <p:cNvGrpSpPr/>
          <p:nvPr/>
        </p:nvGrpSpPr>
        <p:grpSpPr>
          <a:xfrm>
            <a:off x="133512" y="1106779"/>
            <a:ext cx="1161600" cy="754495"/>
            <a:chOff x="863837" y="1975513"/>
            <a:chExt cx="1161600" cy="754495"/>
          </a:xfrm>
        </p:grpSpPr>
        <p:sp>
          <p:nvSpPr>
            <p:cNvPr id="372" name="Google Shape;372;p31"/>
            <p:cNvSpPr/>
            <p:nvPr/>
          </p:nvSpPr>
          <p:spPr>
            <a:xfrm>
              <a:off x="1159850" y="1975513"/>
              <a:ext cx="549000" cy="549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1"/>
            <p:cNvSpPr txBox="1"/>
            <p:nvPr/>
          </p:nvSpPr>
          <p:spPr>
            <a:xfrm>
              <a:off x="863837" y="2480408"/>
              <a:ext cx="11616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90% charge in 90 min, USB-C</a:t>
              </a:r>
              <a:endParaRPr sz="1100">
                <a:latin typeface="Avenir"/>
                <a:ea typeface="Avenir"/>
                <a:cs typeface="Avenir"/>
                <a:sym typeface="Avenir"/>
              </a:endParaRPr>
            </a:p>
          </p:txBody>
        </p:sp>
        <p:pic>
          <p:nvPicPr>
            <p:cNvPr id="374" name="Google Shape;374;p31"/>
            <p:cNvPicPr preferRelativeResize="0"/>
            <p:nvPr/>
          </p:nvPicPr>
          <p:blipFill>
            <a:blip r:embed="rId9">
              <a:alphaModFix/>
            </a:blip>
            <a:stretch>
              <a:fillRect/>
            </a:stretch>
          </p:blipFill>
          <p:spPr>
            <a:xfrm>
              <a:off x="1237550" y="2059175"/>
              <a:ext cx="393600" cy="393600"/>
            </a:xfrm>
            <a:prstGeom prst="rect">
              <a:avLst/>
            </a:prstGeom>
            <a:noFill/>
            <a:ln>
              <a:noFill/>
            </a:ln>
          </p:spPr>
        </p:pic>
      </p:grpSp>
      <p:grpSp>
        <p:nvGrpSpPr>
          <p:cNvPr id="375" name="Google Shape;375;p31"/>
          <p:cNvGrpSpPr/>
          <p:nvPr/>
        </p:nvGrpSpPr>
        <p:grpSpPr>
          <a:xfrm>
            <a:off x="196500" y="2254604"/>
            <a:ext cx="1035600" cy="798613"/>
            <a:chOff x="2013775" y="1821363"/>
            <a:chExt cx="1035600" cy="798613"/>
          </a:xfrm>
        </p:grpSpPr>
        <p:grpSp>
          <p:nvGrpSpPr>
            <p:cNvPr id="376" name="Google Shape;376;p31"/>
            <p:cNvGrpSpPr/>
            <p:nvPr/>
          </p:nvGrpSpPr>
          <p:grpSpPr>
            <a:xfrm>
              <a:off x="2257063" y="1821363"/>
              <a:ext cx="549000" cy="549000"/>
              <a:chOff x="2257063" y="1821363"/>
              <a:chExt cx="549000" cy="549000"/>
            </a:xfrm>
          </p:grpSpPr>
          <p:sp>
            <p:nvSpPr>
              <p:cNvPr id="377" name="Google Shape;377;p31"/>
              <p:cNvSpPr/>
              <p:nvPr/>
            </p:nvSpPr>
            <p:spPr>
              <a:xfrm>
                <a:off x="2257063" y="1821363"/>
                <a:ext cx="549000" cy="549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8" name="Google Shape;378;p31"/>
              <p:cNvPicPr preferRelativeResize="0"/>
              <p:nvPr/>
            </p:nvPicPr>
            <p:blipFill>
              <a:blip r:embed="rId10">
                <a:alphaModFix/>
              </a:blip>
              <a:stretch>
                <a:fillRect/>
              </a:stretch>
            </p:blipFill>
            <p:spPr>
              <a:xfrm>
                <a:off x="2315563" y="1879874"/>
                <a:ext cx="432000" cy="432000"/>
              </a:xfrm>
              <a:prstGeom prst="rect">
                <a:avLst/>
              </a:prstGeom>
              <a:noFill/>
              <a:ln>
                <a:noFill/>
              </a:ln>
            </p:spPr>
          </p:pic>
        </p:grpSp>
        <p:sp>
          <p:nvSpPr>
            <p:cNvPr id="379" name="Google Shape;379;p31"/>
            <p:cNvSpPr txBox="1"/>
            <p:nvPr/>
          </p:nvSpPr>
          <p:spPr>
            <a:xfrm>
              <a:off x="2013775" y="2370375"/>
              <a:ext cx="10356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Cloud for App &amp; data</a:t>
              </a:r>
              <a:endParaRPr sz="1100">
                <a:latin typeface="Avenir"/>
                <a:ea typeface="Avenir"/>
                <a:cs typeface="Avenir"/>
                <a:sym typeface="Avenir"/>
              </a:endParaRPr>
            </a:p>
          </p:txBody>
        </p:sp>
      </p:grpSp>
      <p:grpSp>
        <p:nvGrpSpPr>
          <p:cNvPr id="380" name="Google Shape;380;p31"/>
          <p:cNvGrpSpPr/>
          <p:nvPr/>
        </p:nvGrpSpPr>
        <p:grpSpPr>
          <a:xfrm>
            <a:off x="1295088" y="4098627"/>
            <a:ext cx="1035600" cy="822738"/>
            <a:chOff x="18000" y="2841888"/>
            <a:chExt cx="1035600" cy="822738"/>
          </a:xfrm>
        </p:grpSpPr>
        <p:sp>
          <p:nvSpPr>
            <p:cNvPr id="381" name="Google Shape;381;p31"/>
            <p:cNvSpPr/>
            <p:nvPr/>
          </p:nvSpPr>
          <p:spPr>
            <a:xfrm>
              <a:off x="261288" y="2841888"/>
              <a:ext cx="549000" cy="549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2" name="Google Shape;382;p31"/>
            <p:cNvPicPr preferRelativeResize="0"/>
            <p:nvPr/>
          </p:nvPicPr>
          <p:blipFill>
            <a:blip r:embed="rId11">
              <a:alphaModFix/>
            </a:blip>
            <a:stretch>
              <a:fillRect/>
            </a:stretch>
          </p:blipFill>
          <p:spPr>
            <a:xfrm>
              <a:off x="339000" y="2919600"/>
              <a:ext cx="393600" cy="393600"/>
            </a:xfrm>
            <a:prstGeom prst="rect">
              <a:avLst/>
            </a:prstGeom>
            <a:noFill/>
            <a:ln>
              <a:noFill/>
            </a:ln>
          </p:spPr>
        </p:pic>
        <p:sp>
          <p:nvSpPr>
            <p:cNvPr id="383" name="Google Shape;383;p31"/>
            <p:cNvSpPr txBox="1"/>
            <p:nvPr/>
          </p:nvSpPr>
          <p:spPr>
            <a:xfrm>
              <a:off x="18000" y="3415025"/>
              <a:ext cx="10356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Automatic update</a:t>
              </a:r>
              <a:endParaRPr sz="1100">
                <a:latin typeface="Avenir"/>
                <a:ea typeface="Avenir"/>
                <a:cs typeface="Avenir"/>
                <a:sym typeface="Avenir"/>
              </a:endParaRPr>
            </a:p>
          </p:txBody>
        </p:sp>
      </p:grpSp>
      <p:grpSp>
        <p:nvGrpSpPr>
          <p:cNvPr id="384" name="Google Shape;384;p31"/>
          <p:cNvGrpSpPr/>
          <p:nvPr/>
        </p:nvGrpSpPr>
        <p:grpSpPr>
          <a:xfrm>
            <a:off x="15000" y="3563017"/>
            <a:ext cx="1398600" cy="798613"/>
            <a:chOff x="883875" y="3287463"/>
            <a:chExt cx="1398600" cy="798613"/>
          </a:xfrm>
        </p:grpSpPr>
        <p:sp>
          <p:nvSpPr>
            <p:cNvPr id="385" name="Google Shape;385;p31"/>
            <p:cNvSpPr/>
            <p:nvPr/>
          </p:nvSpPr>
          <p:spPr>
            <a:xfrm>
              <a:off x="1308663" y="3287463"/>
              <a:ext cx="549000" cy="549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6" name="Google Shape;386;p31"/>
            <p:cNvPicPr preferRelativeResize="0"/>
            <p:nvPr/>
          </p:nvPicPr>
          <p:blipFill>
            <a:blip r:embed="rId12">
              <a:alphaModFix/>
            </a:blip>
            <a:stretch>
              <a:fillRect/>
            </a:stretch>
          </p:blipFill>
          <p:spPr>
            <a:xfrm>
              <a:off x="1386375" y="3365175"/>
              <a:ext cx="393600" cy="393600"/>
            </a:xfrm>
            <a:prstGeom prst="rect">
              <a:avLst/>
            </a:prstGeom>
            <a:noFill/>
            <a:ln>
              <a:noFill/>
            </a:ln>
          </p:spPr>
        </p:pic>
        <p:sp>
          <p:nvSpPr>
            <p:cNvPr id="387" name="Google Shape;387;p31"/>
            <p:cNvSpPr txBox="1"/>
            <p:nvPr/>
          </p:nvSpPr>
          <p:spPr>
            <a:xfrm>
              <a:off x="883875" y="3836475"/>
              <a:ext cx="13986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Same processor and memory as PC</a:t>
              </a:r>
              <a:endParaRPr sz="1100">
                <a:latin typeface="Avenir"/>
                <a:ea typeface="Avenir"/>
                <a:cs typeface="Avenir"/>
                <a:sym typeface="Avenir"/>
              </a:endParaRPr>
            </a:p>
          </p:txBody>
        </p:sp>
      </p:grpSp>
      <p:grpSp>
        <p:nvGrpSpPr>
          <p:cNvPr id="388" name="Google Shape;388;p31"/>
          <p:cNvGrpSpPr/>
          <p:nvPr/>
        </p:nvGrpSpPr>
        <p:grpSpPr>
          <a:xfrm>
            <a:off x="3363113" y="4107327"/>
            <a:ext cx="1398600" cy="805338"/>
            <a:chOff x="-163500" y="4057288"/>
            <a:chExt cx="1398600" cy="805338"/>
          </a:xfrm>
        </p:grpSpPr>
        <p:sp>
          <p:nvSpPr>
            <p:cNvPr id="389" name="Google Shape;389;p31"/>
            <p:cNvSpPr/>
            <p:nvPr/>
          </p:nvSpPr>
          <p:spPr>
            <a:xfrm>
              <a:off x="261288" y="4057288"/>
              <a:ext cx="549000" cy="549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0" name="Google Shape;390;p31"/>
            <p:cNvPicPr preferRelativeResize="0"/>
            <p:nvPr/>
          </p:nvPicPr>
          <p:blipFill>
            <a:blip r:embed="rId13">
              <a:alphaModFix/>
            </a:blip>
            <a:stretch>
              <a:fillRect/>
            </a:stretch>
          </p:blipFill>
          <p:spPr>
            <a:xfrm>
              <a:off x="339000" y="4135000"/>
              <a:ext cx="393600" cy="393600"/>
            </a:xfrm>
            <a:prstGeom prst="rect">
              <a:avLst/>
            </a:prstGeom>
            <a:noFill/>
            <a:ln>
              <a:noFill/>
            </a:ln>
          </p:spPr>
        </p:pic>
        <p:sp>
          <p:nvSpPr>
            <p:cNvPr id="391" name="Google Shape;391;p31"/>
            <p:cNvSpPr txBox="1"/>
            <p:nvPr/>
          </p:nvSpPr>
          <p:spPr>
            <a:xfrm>
              <a:off x="-163500" y="4613025"/>
              <a:ext cx="13986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Data encrypted</a:t>
              </a:r>
              <a:endParaRPr sz="1100">
                <a:latin typeface="Avenir"/>
                <a:ea typeface="Avenir"/>
                <a:cs typeface="Avenir"/>
                <a:sym typeface="Avenir"/>
              </a:endParaRPr>
            </a:p>
          </p:txBody>
        </p:sp>
      </p:grpSp>
      <p:grpSp>
        <p:nvGrpSpPr>
          <p:cNvPr id="392" name="Google Shape;392;p31"/>
          <p:cNvGrpSpPr/>
          <p:nvPr/>
        </p:nvGrpSpPr>
        <p:grpSpPr>
          <a:xfrm>
            <a:off x="2416550" y="4110700"/>
            <a:ext cx="1035600" cy="798600"/>
            <a:chOff x="4769125" y="376425"/>
            <a:chExt cx="1035600" cy="798600"/>
          </a:xfrm>
        </p:grpSpPr>
        <p:sp>
          <p:nvSpPr>
            <p:cNvPr id="393" name="Google Shape;393;p31"/>
            <p:cNvSpPr/>
            <p:nvPr/>
          </p:nvSpPr>
          <p:spPr>
            <a:xfrm>
              <a:off x="5012413" y="376425"/>
              <a:ext cx="549000" cy="549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4" name="Google Shape;394;p31"/>
            <p:cNvPicPr preferRelativeResize="0"/>
            <p:nvPr/>
          </p:nvPicPr>
          <p:blipFill>
            <a:blip r:embed="rId14">
              <a:alphaModFix/>
            </a:blip>
            <a:stretch>
              <a:fillRect/>
            </a:stretch>
          </p:blipFill>
          <p:spPr>
            <a:xfrm>
              <a:off x="5063188" y="427188"/>
              <a:ext cx="426900" cy="426900"/>
            </a:xfrm>
            <a:prstGeom prst="rect">
              <a:avLst/>
            </a:prstGeom>
            <a:noFill/>
            <a:ln>
              <a:noFill/>
            </a:ln>
          </p:spPr>
        </p:pic>
        <p:sp>
          <p:nvSpPr>
            <p:cNvPr id="395" name="Google Shape;395;p31"/>
            <p:cNvSpPr txBox="1"/>
            <p:nvPr/>
          </p:nvSpPr>
          <p:spPr>
            <a:xfrm>
              <a:off x="4769125" y="925425"/>
              <a:ext cx="10356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Start in 8 sec</a:t>
              </a:r>
              <a:endParaRPr sz="1100">
                <a:latin typeface="Avenir"/>
                <a:ea typeface="Avenir"/>
                <a:cs typeface="Avenir"/>
                <a:sym typeface="Avenir"/>
              </a:endParaRPr>
            </a:p>
          </p:txBody>
        </p:sp>
      </p:grpSp>
      <p:grpSp>
        <p:nvGrpSpPr>
          <p:cNvPr id="396" name="Google Shape;396;p31"/>
          <p:cNvGrpSpPr/>
          <p:nvPr/>
        </p:nvGrpSpPr>
        <p:grpSpPr>
          <a:xfrm>
            <a:off x="1264625" y="2020040"/>
            <a:ext cx="1398600" cy="798613"/>
            <a:chOff x="5682925" y="3412338"/>
            <a:chExt cx="1398600" cy="798613"/>
          </a:xfrm>
        </p:grpSpPr>
        <p:grpSp>
          <p:nvGrpSpPr>
            <p:cNvPr id="397" name="Google Shape;397;p31"/>
            <p:cNvGrpSpPr/>
            <p:nvPr/>
          </p:nvGrpSpPr>
          <p:grpSpPr>
            <a:xfrm>
              <a:off x="6107725" y="3412338"/>
              <a:ext cx="549000" cy="549000"/>
              <a:chOff x="6107725" y="3412338"/>
              <a:chExt cx="549000" cy="549000"/>
            </a:xfrm>
          </p:grpSpPr>
          <p:sp>
            <p:nvSpPr>
              <p:cNvPr id="398" name="Google Shape;398;p31"/>
              <p:cNvSpPr/>
              <p:nvPr/>
            </p:nvSpPr>
            <p:spPr>
              <a:xfrm>
                <a:off x="6107725" y="3412338"/>
                <a:ext cx="549000" cy="549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 name="Google Shape;399;p31"/>
              <p:cNvPicPr preferRelativeResize="0"/>
              <p:nvPr/>
            </p:nvPicPr>
            <p:blipFill>
              <a:blip r:embed="rId15">
                <a:alphaModFix/>
              </a:blip>
              <a:stretch>
                <a:fillRect/>
              </a:stretch>
            </p:blipFill>
            <p:spPr>
              <a:xfrm>
                <a:off x="6185426" y="3525793"/>
                <a:ext cx="393600" cy="322106"/>
              </a:xfrm>
              <a:prstGeom prst="rect">
                <a:avLst/>
              </a:prstGeom>
              <a:noFill/>
              <a:ln>
                <a:noFill/>
              </a:ln>
            </p:spPr>
          </p:pic>
        </p:grpSp>
        <p:sp>
          <p:nvSpPr>
            <p:cNvPr id="400" name="Google Shape;400;p31"/>
            <p:cNvSpPr txBox="1"/>
            <p:nvPr/>
          </p:nvSpPr>
          <p:spPr>
            <a:xfrm>
              <a:off x="5682925" y="3961350"/>
              <a:ext cx="13986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Google Meet &amp; SAP without VPN</a:t>
              </a:r>
              <a:endParaRPr sz="1100">
                <a:latin typeface="Avenir"/>
                <a:ea typeface="Avenir"/>
                <a:cs typeface="Avenir"/>
                <a:sym typeface="Avenir"/>
              </a:endParaRPr>
            </a:p>
          </p:txBody>
        </p:sp>
      </p:grpSp>
      <p:grpSp>
        <p:nvGrpSpPr>
          <p:cNvPr id="401" name="Google Shape;401;p31"/>
          <p:cNvGrpSpPr/>
          <p:nvPr/>
        </p:nvGrpSpPr>
        <p:grpSpPr>
          <a:xfrm>
            <a:off x="7610601" y="1481223"/>
            <a:ext cx="1449336" cy="1076508"/>
            <a:chOff x="5077125" y="2787500"/>
            <a:chExt cx="2175200" cy="1615650"/>
          </a:xfrm>
        </p:grpSpPr>
        <p:pic>
          <p:nvPicPr>
            <p:cNvPr id="402" name="Google Shape;402;p31"/>
            <p:cNvPicPr preferRelativeResize="0"/>
            <p:nvPr/>
          </p:nvPicPr>
          <p:blipFill rotWithShape="1">
            <a:blip r:embed="rId16">
              <a:alphaModFix/>
            </a:blip>
            <a:srcRect b="32998" l="19222" r="30458" t="0"/>
            <a:stretch/>
          </p:blipFill>
          <p:spPr>
            <a:xfrm>
              <a:off x="5077125" y="2787500"/>
              <a:ext cx="2021138" cy="1507050"/>
            </a:xfrm>
            <a:prstGeom prst="rect">
              <a:avLst/>
            </a:prstGeom>
            <a:noFill/>
            <a:ln>
              <a:noFill/>
            </a:ln>
          </p:spPr>
        </p:pic>
        <p:sp>
          <p:nvSpPr>
            <p:cNvPr id="403" name="Google Shape;403;p31"/>
            <p:cNvSpPr/>
            <p:nvPr/>
          </p:nvSpPr>
          <p:spPr>
            <a:xfrm>
              <a:off x="6750125" y="3900950"/>
              <a:ext cx="502200" cy="502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31"/>
          <p:cNvGrpSpPr/>
          <p:nvPr/>
        </p:nvGrpSpPr>
        <p:grpSpPr>
          <a:xfrm>
            <a:off x="6112750" y="2850013"/>
            <a:ext cx="1553400" cy="798600"/>
            <a:chOff x="6750125" y="3625175"/>
            <a:chExt cx="1553400" cy="798600"/>
          </a:xfrm>
        </p:grpSpPr>
        <p:grpSp>
          <p:nvGrpSpPr>
            <p:cNvPr id="405" name="Google Shape;405;p31"/>
            <p:cNvGrpSpPr/>
            <p:nvPr/>
          </p:nvGrpSpPr>
          <p:grpSpPr>
            <a:xfrm>
              <a:off x="7252325" y="3625175"/>
              <a:ext cx="549000" cy="549000"/>
              <a:chOff x="4414013" y="3992700"/>
              <a:chExt cx="549000" cy="549000"/>
            </a:xfrm>
          </p:grpSpPr>
          <p:sp>
            <p:nvSpPr>
              <p:cNvPr id="406" name="Google Shape;406;p31"/>
              <p:cNvSpPr/>
              <p:nvPr/>
            </p:nvSpPr>
            <p:spPr>
              <a:xfrm>
                <a:off x="4414013" y="3992700"/>
                <a:ext cx="549000" cy="549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7" name="Google Shape;407;p31"/>
              <p:cNvPicPr preferRelativeResize="0"/>
              <p:nvPr/>
            </p:nvPicPr>
            <p:blipFill>
              <a:blip r:embed="rId17">
                <a:alphaModFix/>
              </a:blip>
              <a:stretch>
                <a:fillRect/>
              </a:stretch>
            </p:blipFill>
            <p:spPr>
              <a:xfrm>
                <a:off x="4491713" y="4090974"/>
                <a:ext cx="393600" cy="393600"/>
              </a:xfrm>
              <a:prstGeom prst="rect">
                <a:avLst/>
              </a:prstGeom>
              <a:noFill/>
              <a:ln>
                <a:noFill/>
              </a:ln>
            </p:spPr>
          </p:pic>
        </p:grpSp>
        <p:sp>
          <p:nvSpPr>
            <p:cNvPr id="408" name="Google Shape;408;p31"/>
            <p:cNvSpPr txBox="1"/>
            <p:nvPr/>
          </p:nvSpPr>
          <p:spPr>
            <a:xfrm>
              <a:off x="6750125" y="4174175"/>
              <a:ext cx="15534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Move your token to your smartphone</a:t>
              </a:r>
              <a:endParaRPr sz="1100">
                <a:latin typeface="Avenir"/>
                <a:ea typeface="Avenir"/>
                <a:cs typeface="Avenir"/>
                <a:sym typeface="Avenir"/>
              </a:endParaRPr>
            </a:p>
          </p:txBody>
        </p:sp>
      </p:grpSp>
      <p:grpSp>
        <p:nvGrpSpPr>
          <p:cNvPr id="409" name="Google Shape;409;p31"/>
          <p:cNvGrpSpPr/>
          <p:nvPr/>
        </p:nvGrpSpPr>
        <p:grpSpPr>
          <a:xfrm>
            <a:off x="6144588" y="1684588"/>
            <a:ext cx="1398600" cy="798613"/>
            <a:chOff x="2063900" y="3811338"/>
            <a:chExt cx="1398600" cy="798613"/>
          </a:xfrm>
        </p:grpSpPr>
        <p:sp>
          <p:nvSpPr>
            <p:cNvPr id="410" name="Google Shape;410;p31"/>
            <p:cNvSpPr/>
            <p:nvPr/>
          </p:nvSpPr>
          <p:spPr>
            <a:xfrm>
              <a:off x="2488700" y="3811338"/>
              <a:ext cx="549000" cy="549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 name="Google Shape;411;p31"/>
            <p:cNvPicPr preferRelativeResize="0"/>
            <p:nvPr/>
          </p:nvPicPr>
          <p:blipFill>
            <a:blip r:embed="rId18">
              <a:alphaModFix/>
            </a:blip>
            <a:stretch>
              <a:fillRect/>
            </a:stretch>
          </p:blipFill>
          <p:spPr>
            <a:xfrm>
              <a:off x="2566400" y="3889050"/>
              <a:ext cx="393600" cy="393600"/>
            </a:xfrm>
            <a:prstGeom prst="rect">
              <a:avLst/>
            </a:prstGeom>
            <a:noFill/>
            <a:ln>
              <a:noFill/>
            </a:ln>
          </p:spPr>
        </p:pic>
        <p:sp>
          <p:nvSpPr>
            <p:cNvPr id="412" name="Google Shape;412;p31"/>
            <p:cNvSpPr txBox="1"/>
            <p:nvPr/>
          </p:nvSpPr>
          <p:spPr>
            <a:xfrm>
              <a:off x="2063900" y="4360350"/>
              <a:ext cx="13986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Tablet </a:t>
              </a:r>
              <a:r>
                <a:rPr lang="en" sz="1100">
                  <a:latin typeface="Avenir"/>
                  <a:ea typeface="Avenir"/>
                  <a:cs typeface="Avenir"/>
                  <a:sym typeface="Avenir"/>
                </a:rPr>
                <a:t>mode</a:t>
              </a:r>
              <a:endParaRPr sz="1100">
                <a:latin typeface="Avenir"/>
                <a:ea typeface="Avenir"/>
                <a:cs typeface="Avenir"/>
                <a:sym typeface="Avenir"/>
              </a:endParaRPr>
            </a:p>
          </p:txBody>
        </p:sp>
      </p:grpSp>
      <p:grpSp>
        <p:nvGrpSpPr>
          <p:cNvPr id="413" name="Google Shape;413;p31"/>
          <p:cNvGrpSpPr/>
          <p:nvPr/>
        </p:nvGrpSpPr>
        <p:grpSpPr>
          <a:xfrm>
            <a:off x="6141638" y="4120875"/>
            <a:ext cx="1553400" cy="778250"/>
            <a:chOff x="6821275" y="3563025"/>
            <a:chExt cx="1553400" cy="778250"/>
          </a:xfrm>
        </p:grpSpPr>
        <p:grpSp>
          <p:nvGrpSpPr>
            <p:cNvPr id="414" name="Google Shape;414;p31"/>
            <p:cNvGrpSpPr/>
            <p:nvPr/>
          </p:nvGrpSpPr>
          <p:grpSpPr>
            <a:xfrm>
              <a:off x="7323475" y="3563025"/>
              <a:ext cx="549000" cy="549000"/>
              <a:chOff x="7323475" y="3563025"/>
              <a:chExt cx="549000" cy="549000"/>
            </a:xfrm>
          </p:grpSpPr>
          <p:sp>
            <p:nvSpPr>
              <p:cNvPr id="415" name="Google Shape;415;p31"/>
              <p:cNvSpPr/>
              <p:nvPr/>
            </p:nvSpPr>
            <p:spPr>
              <a:xfrm>
                <a:off x="7323475" y="3563025"/>
                <a:ext cx="549000" cy="549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6" name="Google Shape;416;p31"/>
              <p:cNvPicPr preferRelativeResize="0"/>
              <p:nvPr/>
            </p:nvPicPr>
            <p:blipFill>
              <a:blip r:embed="rId19">
                <a:alphaModFix/>
              </a:blip>
              <a:stretch>
                <a:fillRect/>
              </a:stretch>
            </p:blipFill>
            <p:spPr>
              <a:xfrm>
                <a:off x="7401175" y="3640725"/>
                <a:ext cx="393600" cy="393600"/>
              </a:xfrm>
              <a:prstGeom prst="rect">
                <a:avLst/>
              </a:prstGeom>
              <a:noFill/>
              <a:ln>
                <a:noFill/>
              </a:ln>
            </p:spPr>
          </p:pic>
        </p:grpSp>
        <p:sp>
          <p:nvSpPr>
            <p:cNvPr id="417" name="Google Shape;417;p31"/>
            <p:cNvSpPr txBox="1"/>
            <p:nvPr/>
          </p:nvSpPr>
          <p:spPr>
            <a:xfrm>
              <a:off x="6821275" y="4091675"/>
              <a:ext cx="15534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Travel dock station USB-C</a:t>
              </a:r>
              <a:endParaRPr sz="1100">
                <a:latin typeface="Avenir"/>
                <a:ea typeface="Avenir"/>
                <a:cs typeface="Avenir"/>
                <a:sym typeface="Avenir"/>
              </a:endParaRPr>
            </a:p>
          </p:txBody>
        </p:sp>
      </p:grpSp>
      <p:grpSp>
        <p:nvGrpSpPr>
          <p:cNvPr id="418" name="Google Shape;418;p31"/>
          <p:cNvGrpSpPr/>
          <p:nvPr/>
        </p:nvGrpSpPr>
        <p:grpSpPr>
          <a:xfrm>
            <a:off x="4867002" y="2168240"/>
            <a:ext cx="1210200" cy="828598"/>
            <a:chOff x="4431127" y="857252"/>
            <a:chExt cx="1210200" cy="828598"/>
          </a:xfrm>
        </p:grpSpPr>
        <p:grpSp>
          <p:nvGrpSpPr>
            <p:cNvPr id="419" name="Google Shape;419;p31"/>
            <p:cNvGrpSpPr/>
            <p:nvPr/>
          </p:nvGrpSpPr>
          <p:grpSpPr>
            <a:xfrm>
              <a:off x="4761713" y="857252"/>
              <a:ext cx="549000" cy="549000"/>
              <a:chOff x="4761713" y="857252"/>
              <a:chExt cx="549000" cy="549000"/>
            </a:xfrm>
          </p:grpSpPr>
          <p:sp>
            <p:nvSpPr>
              <p:cNvPr id="420" name="Google Shape;420;p31"/>
              <p:cNvSpPr/>
              <p:nvPr/>
            </p:nvSpPr>
            <p:spPr>
              <a:xfrm>
                <a:off x="4761713" y="857252"/>
                <a:ext cx="549000" cy="549000"/>
              </a:xfrm>
              <a:prstGeom prst="ellipse">
                <a:avLst/>
              </a:prstGeom>
              <a:solidFill>
                <a:srgbClr val="009E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1" name="Google Shape;421;p31"/>
              <p:cNvPicPr preferRelativeResize="0"/>
              <p:nvPr/>
            </p:nvPicPr>
            <p:blipFill>
              <a:blip r:embed="rId20">
                <a:alphaModFix/>
              </a:blip>
              <a:stretch>
                <a:fillRect/>
              </a:stretch>
            </p:blipFill>
            <p:spPr>
              <a:xfrm>
                <a:off x="4859775" y="955300"/>
                <a:ext cx="352900" cy="352900"/>
              </a:xfrm>
              <a:prstGeom prst="rect">
                <a:avLst/>
              </a:prstGeom>
              <a:noFill/>
              <a:ln>
                <a:noFill/>
              </a:ln>
            </p:spPr>
          </p:pic>
        </p:grpSp>
        <p:sp>
          <p:nvSpPr>
            <p:cNvPr id="422" name="Google Shape;422;p31"/>
            <p:cNvSpPr txBox="1"/>
            <p:nvPr/>
          </p:nvSpPr>
          <p:spPr>
            <a:xfrm>
              <a:off x="4431127" y="1436250"/>
              <a:ext cx="12102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Print at home</a:t>
              </a:r>
              <a:endParaRPr sz="1100">
                <a:latin typeface="Avenir"/>
                <a:ea typeface="Avenir"/>
                <a:cs typeface="Avenir"/>
                <a:sym typeface="Avenir"/>
              </a:endParaRPr>
            </a:p>
          </p:txBody>
        </p:sp>
      </p:grpSp>
      <p:grpSp>
        <p:nvGrpSpPr>
          <p:cNvPr id="423" name="Google Shape;423;p31"/>
          <p:cNvGrpSpPr/>
          <p:nvPr/>
        </p:nvGrpSpPr>
        <p:grpSpPr>
          <a:xfrm>
            <a:off x="4324313" y="3313854"/>
            <a:ext cx="1398600" cy="798448"/>
            <a:chOff x="4522238" y="2254602"/>
            <a:chExt cx="1398600" cy="798448"/>
          </a:xfrm>
        </p:grpSpPr>
        <p:grpSp>
          <p:nvGrpSpPr>
            <p:cNvPr id="424" name="Google Shape;424;p31"/>
            <p:cNvGrpSpPr/>
            <p:nvPr/>
          </p:nvGrpSpPr>
          <p:grpSpPr>
            <a:xfrm>
              <a:off x="4947013" y="2254602"/>
              <a:ext cx="549000" cy="549000"/>
              <a:chOff x="4947013" y="2254602"/>
              <a:chExt cx="549000" cy="549000"/>
            </a:xfrm>
          </p:grpSpPr>
          <p:sp>
            <p:nvSpPr>
              <p:cNvPr id="425" name="Google Shape;425;p31"/>
              <p:cNvSpPr/>
              <p:nvPr/>
            </p:nvSpPr>
            <p:spPr>
              <a:xfrm>
                <a:off x="4947013" y="2254602"/>
                <a:ext cx="549000" cy="549000"/>
              </a:xfrm>
              <a:prstGeom prst="ellipse">
                <a:avLst/>
              </a:prstGeom>
              <a:solidFill>
                <a:srgbClr val="009E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6" name="Google Shape;426;p31"/>
              <p:cNvPicPr preferRelativeResize="0"/>
              <p:nvPr/>
            </p:nvPicPr>
            <p:blipFill>
              <a:blip r:embed="rId21">
                <a:alphaModFix/>
              </a:blip>
              <a:stretch>
                <a:fillRect/>
              </a:stretch>
            </p:blipFill>
            <p:spPr>
              <a:xfrm>
                <a:off x="5044738" y="2352313"/>
                <a:ext cx="353575" cy="353575"/>
              </a:xfrm>
              <a:prstGeom prst="rect">
                <a:avLst/>
              </a:prstGeom>
              <a:noFill/>
              <a:ln>
                <a:noFill/>
              </a:ln>
            </p:spPr>
          </p:pic>
        </p:grpSp>
        <p:sp>
          <p:nvSpPr>
            <p:cNvPr id="427" name="Google Shape;427;p31"/>
            <p:cNvSpPr txBox="1"/>
            <p:nvPr/>
          </p:nvSpPr>
          <p:spPr>
            <a:xfrm>
              <a:off x="4522238" y="2803450"/>
              <a:ext cx="13986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External monitor compatible</a:t>
              </a:r>
              <a:endParaRPr sz="1100">
                <a:latin typeface="Avenir"/>
                <a:ea typeface="Avenir"/>
                <a:cs typeface="Avenir"/>
                <a:sym typeface="Avenir"/>
              </a:endParaRPr>
            </a:p>
          </p:txBody>
        </p:sp>
      </p:grpSp>
      <p:grpSp>
        <p:nvGrpSpPr>
          <p:cNvPr id="428" name="Google Shape;428;p31"/>
          <p:cNvGrpSpPr/>
          <p:nvPr/>
        </p:nvGrpSpPr>
        <p:grpSpPr>
          <a:xfrm>
            <a:off x="4638388" y="991902"/>
            <a:ext cx="1035600" cy="783125"/>
            <a:chOff x="4790788" y="839502"/>
            <a:chExt cx="1035600" cy="783125"/>
          </a:xfrm>
        </p:grpSpPr>
        <p:grpSp>
          <p:nvGrpSpPr>
            <p:cNvPr id="429" name="Google Shape;429;p31"/>
            <p:cNvGrpSpPr/>
            <p:nvPr/>
          </p:nvGrpSpPr>
          <p:grpSpPr>
            <a:xfrm>
              <a:off x="4790788" y="839502"/>
              <a:ext cx="1035600" cy="783125"/>
              <a:chOff x="2783800" y="747563"/>
              <a:chExt cx="1035600" cy="783125"/>
            </a:xfrm>
          </p:grpSpPr>
          <p:sp>
            <p:nvSpPr>
              <p:cNvPr id="430" name="Google Shape;430;p31"/>
              <p:cNvSpPr/>
              <p:nvPr/>
            </p:nvSpPr>
            <p:spPr>
              <a:xfrm>
                <a:off x="3027100" y="747563"/>
                <a:ext cx="549000" cy="549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1"/>
              <p:cNvSpPr txBox="1"/>
              <p:nvPr/>
            </p:nvSpPr>
            <p:spPr>
              <a:xfrm>
                <a:off x="2783800" y="1281088"/>
                <a:ext cx="1035600" cy="2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Offline</a:t>
                </a:r>
                <a:br>
                  <a:rPr lang="en" sz="1100">
                    <a:latin typeface="Avenir"/>
                    <a:ea typeface="Avenir"/>
                    <a:cs typeface="Avenir"/>
                    <a:sym typeface="Avenir"/>
                  </a:rPr>
                </a:br>
                <a:r>
                  <a:rPr lang="en" sz="1100">
                    <a:latin typeface="Avenir"/>
                    <a:ea typeface="Avenir"/>
                    <a:cs typeface="Avenir"/>
                    <a:sym typeface="Avenir"/>
                  </a:rPr>
                  <a:t>mode</a:t>
                </a:r>
                <a:endParaRPr sz="1100">
                  <a:latin typeface="Avenir"/>
                  <a:ea typeface="Avenir"/>
                  <a:cs typeface="Avenir"/>
                  <a:sym typeface="Avenir"/>
                </a:endParaRPr>
              </a:p>
            </p:txBody>
          </p:sp>
        </p:grpSp>
        <p:pic>
          <p:nvPicPr>
            <p:cNvPr id="432" name="Google Shape;432;p31"/>
            <p:cNvPicPr preferRelativeResize="0"/>
            <p:nvPr/>
          </p:nvPicPr>
          <p:blipFill>
            <a:blip r:embed="rId22">
              <a:alphaModFix/>
            </a:blip>
            <a:stretch>
              <a:fillRect/>
            </a:stretch>
          </p:blipFill>
          <p:spPr>
            <a:xfrm>
              <a:off x="5092600" y="907975"/>
              <a:ext cx="432000" cy="43200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32"/>
          <p:cNvSpPr txBox="1"/>
          <p:nvPr>
            <p:ph type="ctrTitle"/>
          </p:nvPr>
        </p:nvSpPr>
        <p:spPr>
          <a:xfrm>
            <a:off x="1967550" y="1254600"/>
            <a:ext cx="5437500" cy="15840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3</a:t>
            </a:r>
            <a:r>
              <a:rPr lang="en"/>
              <a:t> - CREW program </a:t>
            </a:r>
            <a:br>
              <a:rPr lang="en"/>
            </a:br>
            <a:r>
              <a:rPr lang="en"/>
              <a:t>for Marketing &amp; Sales</a:t>
            </a:r>
            <a:endParaRPr/>
          </a:p>
        </p:txBody>
      </p:sp>
      <p:sp>
        <p:nvSpPr>
          <p:cNvPr id="438" name="Google Shape;438;p32"/>
          <p:cNvSpPr txBox="1"/>
          <p:nvPr>
            <p:ph idx="12" type="sldNum"/>
          </p:nvPr>
        </p:nvSpPr>
        <p:spPr>
          <a:xfrm>
            <a:off x="175800" y="4864200"/>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r>
              <a:rPr lang="en"/>
              <a:t>page </a:t>
            </a:r>
            <a:fld id="{00000000-1234-1234-1234-123412341234}" type="slidenum">
              <a:rPr lang="en"/>
              <a:t>‹#›</a:t>
            </a:fld>
            <a:endParaRPr/>
          </a:p>
        </p:txBody>
      </p:sp>
      <p:pic>
        <p:nvPicPr>
          <p:cNvPr id="439" name="Google Shape;439;p32"/>
          <p:cNvPicPr preferRelativeResize="0"/>
          <p:nvPr/>
        </p:nvPicPr>
        <p:blipFill>
          <a:blip r:embed="rId3">
            <a:alphaModFix/>
          </a:blip>
          <a:stretch>
            <a:fillRect/>
          </a:stretch>
        </p:blipFill>
        <p:spPr>
          <a:xfrm>
            <a:off x="5673342" y="3171633"/>
            <a:ext cx="541700" cy="541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33"/>
          <p:cNvSpPr txBox="1"/>
          <p:nvPr>
            <p:ph type="title"/>
          </p:nvPr>
        </p:nvSpPr>
        <p:spPr>
          <a:xfrm>
            <a:off x="252000" y="198000"/>
            <a:ext cx="7746600" cy="43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Chromebook fits Marketing &amp; Sales needs</a:t>
            </a:r>
            <a:endParaRPr/>
          </a:p>
          <a:p>
            <a:pPr indent="0" lvl="0" marL="0" rtl="0" algn="l">
              <a:spcBef>
                <a:spcPts val="0"/>
              </a:spcBef>
              <a:spcAft>
                <a:spcPts val="0"/>
              </a:spcAft>
              <a:buNone/>
            </a:pPr>
            <a:r>
              <a:t/>
            </a:r>
            <a:endParaRPr/>
          </a:p>
        </p:txBody>
      </p:sp>
      <p:sp>
        <p:nvSpPr>
          <p:cNvPr id="445" name="Google Shape;445;p33"/>
          <p:cNvSpPr txBox="1"/>
          <p:nvPr>
            <p:ph idx="12" type="sldNum"/>
          </p:nvPr>
        </p:nvSpPr>
        <p:spPr>
          <a:xfrm>
            <a:off x="175800" y="4864200"/>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r>
              <a:rPr lang="en"/>
              <a:t>page </a:t>
            </a:r>
            <a:fld id="{00000000-1234-1234-1234-123412341234}" type="slidenum">
              <a:rPr lang="en"/>
              <a:t>‹#›</a:t>
            </a:fld>
            <a:endParaRPr/>
          </a:p>
        </p:txBody>
      </p:sp>
      <p:sp>
        <p:nvSpPr>
          <p:cNvPr id="446" name="Google Shape;446;p33"/>
          <p:cNvSpPr/>
          <p:nvPr/>
        </p:nvSpPr>
        <p:spPr>
          <a:xfrm>
            <a:off x="316050" y="953025"/>
            <a:ext cx="2708700" cy="3043800"/>
          </a:xfrm>
          <a:prstGeom prst="roundRect">
            <a:avLst>
              <a:gd fmla="val 8210" name="adj"/>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95000"/>
              </a:lnSpc>
              <a:spcBef>
                <a:spcPts val="0"/>
              </a:spcBef>
              <a:spcAft>
                <a:spcPts val="0"/>
              </a:spcAft>
              <a:buNone/>
            </a:pPr>
            <a:r>
              <a:rPr b="1" lang="en" sz="1000">
                <a:solidFill>
                  <a:schemeClr val="dk2"/>
                </a:solidFill>
              </a:rPr>
              <a:t>MAIN </a:t>
            </a:r>
            <a:r>
              <a:rPr b="1" lang="en" sz="1000">
                <a:solidFill>
                  <a:schemeClr val="dk2"/>
                </a:solidFill>
              </a:rPr>
              <a:t>APPLICATION AVAILABLE </a:t>
            </a:r>
            <a:endParaRPr b="1" sz="1000">
              <a:solidFill>
                <a:schemeClr val="dk2"/>
              </a:solidFill>
            </a:endParaRPr>
          </a:p>
          <a:p>
            <a:pPr indent="0" lvl="0" marL="457200" rtl="0" algn="ctr">
              <a:lnSpc>
                <a:spcPct val="95000"/>
              </a:lnSpc>
              <a:spcBef>
                <a:spcPts val="0"/>
              </a:spcBef>
              <a:spcAft>
                <a:spcPts val="0"/>
              </a:spcAft>
              <a:buNone/>
            </a:pPr>
            <a:r>
              <a:t/>
            </a:r>
            <a:endParaRPr sz="1000">
              <a:solidFill>
                <a:schemeClr val="dk1"/>
              </a:solidFill>
              <a:latin typeface="Avenir"/>
              <a:ea typeface="Avenir"/>
              <a:cs typeface="Avenir"/>
              <a:sym typeface="Avenir"/>
            </a:endParaRPr>
          </a:p>
          <a:p>
            <a:pPr indent="-292100" lvl="0" marL="457200" rtl="0" algn="l">
              <a:lnSpc>
                <a:spcPct val="95000"/>
              </a:lnSpc>
              <a:spcBef>
                <a:spcPts val="0"/>
              </a:spcBef>
              <a:spcAft>
                <a:spcPts val="0"/>
              </a:spcAft>
              <a:buClr>
                <a:schemeClr val="dk2"/>
              </a:buClr>
              <a:buSzPts val="1000"/>
              <a:buFont typeface="Avenir"/>
              <a:buChar char="●"/>
            </a:pPr>
            <a:r>
              <a:rPr lang="en" sz="1000">
                <a:solidFill>
                  <a:schemeClr val="dk1"/>
                </a:solidFill>
                <a:latin typeface="Avenir"/>
                <a:ea typeface="Avenir"/>
                <a:cs typeface="Avenir"/>
                <a:sym typeface="Avenir"/>
              </a:rPr>
              <a:t>SAP</a:t>
            </a:r>
            <a:endParaRPr sz="1000">
              <a:solidFill>
                <a:schemeClr val="dk1"/>
              </a:solidFill>
              <a:latin typeface="Avenir"/>
              <a:ea typeface="Avenir"/>
              <a:cs typeface="Avenir"/>
              <a:sym typeface="Avenir"/>
            </a:endParaRPr>
          </a:p>
          <a:p>
            <a:pPr indent="-292100" lvl="0" marL="457200" rtl="0" algn="l">
              <a:lnSpc>
                <a:spcPct val="95000"/>
              </a:lnSpc>
              <a:spcBef>
                <a:spcPts val="0"/>
              </a:spcBef>
              <a:spcAft>
                <a:spcPts val="0"/>
              </a:spcAft>
              <a:buClr>
                <a:schemeClr val="dk2"/>
              </a:buClr>
              <a:buSzPts val="1000"/>
              <a:buFont typeface="Avenir"/>
              <a:buChar char="●"/>
            </a:pPr>
            <a:r>
              <a:rPr lang="en" sz="1000">
                <a:solidFill>
                  <a:schemeClr val="dk1"/>
                </a:solidFill>
                <a:latin typeface="Avenir"/>
                <a:ea typeface="Avenir"/>
                <a:cs typeface="Avenir"/>
                <a:sym typeface="Avenir"/>
              </a:rPr>
              <a:t>CRM Salesforce.com</a:t>
            </a:r>
            <a:endParaRPr sz="1000">
              <a:solidFill>
                <a:schemeClr val="dk1"/>
              </a:solidFill>
              <a:latin typeface="Avenir"/>
              <a:ea typeface="Avenir"/>
              <a:cs typeface="Avenir"/>
              <a:sym typeface="Avenir"/>
            </a:endParaRPr>
          </a:p>
          <a:p>
            <a:pPr indent="-292100" lvl="0" marL="457200" rtl="0" algn="l">
              <a:lnSpc>
                <a:spcPct val="95000"/>
              </a:lnSpc>
              <a:spcBef>
                <a:spcPts val="0"/>
              </a:spcBef>
              <a:spcAft>
                <a:spcPts val="0"/>
              </a:spcAft>
              <a:buClr>
                <a:schemeClr val="dk2"/>
              </a:buClr>
              <a:buSzPts val="1000"/>
              <a:buFont typeface="Avenir"/>
              <a:buChar char="●"/>
            </a:pPr>
            <a:r>
              <a:rPr lang="en" sz="1000">
                <a:solidFill>
                  <a:schemeClr val="dk1"/>
                </a:solidFill>
                <a:latin typeface="Avenir"/>
                <a:ea typeface="Avenir"/>
                <a:cs typeface="Avenir"/>
                <a:sym typeface="Avenir"/>
              </a:rPr>
              <a:t>Think cell (</a:t>
            </a:r>
            <a:r>
              <a:rPr lang="en" sz="1000" u="sng">
                <a:solidFill>
                  <a:schemeClr val="hlink"/>
                </a:solidFill>
                <a:latin typeface="Avenir"/>
                <a:ea typeface="Avenir"/>
                <a:cs typeface="Avenir"/>
                <a:sym typeface="Avenir"/>
                <a:hlinkClick r:id="rId3"/>
              </a:rPr>
              <a:t>user demo video</a:t>
            </a:r>
            <a:r>
              <a:rPr lang="en" sz="1000">
                <a:solidFill>
                  <a:schemeClr val="dk1"/>
                </a:solidFill>
                <a:latin typeface="Avenir"/>
                <a:ea typeface="Avenir"/>
                <a:cs typeface="Avenir"/>
                <a:sym typeface="Avenir"/>
              </a:rPr>
              <a:t>)</a:t>
            </a:r>
            <a:endParaRPr sz="1000">
              <a:solidFill>
                <a:schemeClr val="dk1"/>
              </a:solidFill>
              <a:latin typeface="Avenir"/>
              <a:ea typeface="Avenir"/>
              <a:cs typeface="Avenir"/>
              <a:sym typeface="Avenir"/>
            </a:endParaRPr>
          </a:p>
          <a:p>
            <a:pPr indent="-292100" lvl="0" marL="457200" rtl="0" algn="l">
              <a:lnSpc>
                <a:spcPct val="95000"/>
              </a:lnSpc>
              <a:spcBef>
                <a:spcPts val="0"/>
              </a:spcBef>
              <a:spcAft>
                <a:spcPts val="0"/>
              </a:spcAft>
              <a:buClr>
                <a:schemeClr val="dk2"/>
              </a:buClr>
              <a:buSzPts val="1000"/>
              <a:buFont typeface="Avenir"/>
              <a:buChar char="●"/>
            </a:pPr>
            <a:r>
              <a:rPr lang="en" sz="1000">
                <a:solidFill>
                  <a:schemeClr val="dk1"/>
                </a:solidFill>
                <a:latin typeface="Avenir"/>
                <a:ea typeface="Avenir"/>
                <a:cs typeface="Avenir"/>
                <a:sym typeface="Avenir"/>
              </a:rPr>
              <a:t>Google Sheets</a:t>
            </a:r>
            <a:endParaRPr sz="1000">
              <a:solidFill>
                <a:schemeClr val="dk1"/>
              </a:solidFill>
              <a:latin typeface="Avenir"/>
              <a:ea typeface="Avenir"/>
              <a:cs typeface="Avenir"/>
              <a:sym typeface="Avenir"/>
            </a:endParaRPr>
          </a:p>
          <a:p>
            <a:pPr indent="-292100" lvl="0" marL="457200" rtl="0" algn="l">
              <a:lnSpc>
                <a:spcPct val="95000"/>
              </a:lnSpc>
              <a:spcBef>
                <a:spcPts val="0"/>
              </a:spcBef>
              <a:spcAft>
                <a:spcPts val="0"/>
              </a:spcAft>
              <a:buClr>
                <a:schemeClr val="dk2"/>
              </a:buClr>
              <a:buSzPts val="1000"/>
              <a:buFont typeface="Avenir"/>
              <a:buChar char="●"/>
            </a:pPr>
            <a:r>
              <a:rPr lang="en" sz="1000">
                <a:solidFill>
                  <a:schemeClr val="dk1"/>
                </a:solidFill>
                <a:latin typeface="Avenir"/>
                <a:ea typeface="Avenir"/>
                <a:cs typeface="Avenir"/>
                <a:sym typeface="Avenir"/>
              </a:rPr>
              <a:t>Google Slides</a:t>
            </a:r>
            <a:endParaRPr sz="1000">
              <a:solidFill>
                <a:schemeClr val="dk1"/>
              </a:solidFill>
              <a:latin typeface="Avenir"/>
              <a:ea typeface="Avenir"/>
              <a:cs typeface="Avenir"/>
              <a:sym typeface="Avenir"/>
            </a:endParaRPr>
          </a:p>
          <a:p>
            <a:pPr indent="-292100" lvl="0" marL="457200" rtl="0" algn="l">
              <a:lnSpc>
                <a:spcPct val="95000"/>
              </a:lnSpc>
              <a:spcBef>
                <a:spcPts val="0"/>
              </a:spcBef>
              <a:spcAft>
                <a:spcPts val="0"/>
              </a:spcAft>
              <a:buClr>
                <a:schemeClr val="dk2"/>
              </a:buClr>
              <a:buSzPts val="1000"/>
              <a:buFont typeface="Avenir"/>
              <a:buChar char="●"/>
            </a:pPr>
            <a:r>
              <a:rPr lang="en" sz="1000">
                <a:solidFill>
                  <a:schemeClr val="dk1"/>
                </a:solidFill>
                <a:latin typeface="Avenir"/>
                <a:ea typeface="Avenir"/>
                <a:cs typeface="Avenir"/>
                <a:sym typeface="Avenir"/>
              </a:rPr>
              <a:t>Google Docs</a:t>
            </a:r>
            <a:endParaRPr sz="1000">
              <a:solidFill>
                <a:schemeClr val="dk1"/>
              </a:solidFill>
              <a:latin typeface="Avenir"/>
              <a:ea typeface="Avenir"/>
              <a:cs typeface="Avenir"/>
              <a:sym typeface="Avenir"/>
            </a:endParaRPr>
          </a:p>
          <a:p>
            <a:pPr indent="-292100" lvl="0" marL="457200" rtl="0" algn="l">
              <a:lnSpc>
                <a:spcPct val="95000"/>
              </a:lnSpc>
              <a:spcBef>
                <a:spcPts val="0"/>
              </a:spcBef>
              <a:spcAft>
                <a:spcPts val="0"/>
              </a:spcAft>
              <a:buClr>
                <a:schemeClr val="dk2"/>
              </a:buClr>
              <a:buSzPts val="1000"/>
              <a:buFont typeface="Avenir"/>
              <a:buChar char="●"/>
            </a:pPr>
            <a:r>
              <a:rPr lang="en" sz="1000">
                <a:solidFill>
                  <a:schemeClr val="dk1"/>
                </a:solidFill>
                <a:latin typeface="Avenir"/>
                <a:ea typeface="Avenir"/>
                <a:cs typeface="Avenir"/>
                <a:sym typeface="Avenir"/>
              </a:rPr>
              <a:t>Dynasys</a:t>
            </a:r>
            <a:endParaRPr sz="1000">
              <a:solidFill>
                <a:schemeClr val="dk1"/>
              </a:solidFill>
              <a:latin typeface="Avenir"/>
              <a:ea typeface="Avenir"/>
              <a:cs typeface="Avenir"/>
              <a:sym typeface="Avenir"/>
            </a:endParaRPr>
          </a:p>
          <a:p>
            <a:pPr indent="-292100" lvl="0" marL="457200" rtl="0" algn="l">
              <a:lnSpc>
                <a:spcPct val="95000"/>
              </a:lnSpc>
              <a:spcBef>
                <a:spcPts val="0"/>
              </a:spcBef>
              <a:spcAft>
                <a:spcPts val="0"/>
              </a:spcAft>
              <a:buClr>
                <a:schemeClr val="dk2"/>
              </a:buClr>
              <a:buSzPts val="1000"/>
              <a:buFont typeface="Avenir"/>
              <a:buChar char="●"/>
            </a:pPr>
            <a:r>
              <a:rPr lang="en" sz="1000">
                <a:solidFill>
                  <a:schemeClr val="dk1"/>
                </a:solidFill>
                <a:latin typeface="Avenir"/>
                <a:ea typeface="Avenir"/>
                <a:cs typeface="Avenir"/>
                <a:sym typeface="Avenir"/>
              </a:rPr>
              <a:t>Sinequa</a:t>
            </a:r>
            <a:endParaRPr sz="1000">
              <a:solidFill>
                <a:schemeClr val="dk1"/>
              </a:solidFill>
              <a:latin typeface="Avenir"/>
              <a:ea typeface="Avenir"/>
              <a:cs typeface="Avenir"/>
              <a:sym typeface="Avenir"/>
            </a:endParaRPr>
          </a:p>
          <a:p>
            <a:pPr indent="-292100" lvl="0" marL="457200" rtl="0" algn="l">
              <a:lnSpc>
                <a:spcPct val="95000"/>
              </a:lnSpc>
              <a:spcBef>
                <a:spcPts val="0"/>
              </a:spcBef>
              <a:spcAft>
                <a:spcPts val="0"/>
              </a:spcAft>
              <a:buClr>
                <a:schemeClr val="dk2"/>
              </a:buClr>
              <a:buSzPts val="1000"/>
              <a:buFont typeface="Avenir"/>
              <a:buChar char="●"/>
            </a:pPr>
            <a:r>
              <a:rPr lang="en" sz="1000">
                <a:solidFill>
                  <a:schemeClr val="dk1"/>
                </a:solidFill>
                <a:latin typeface="Avenir"/>
                <a:ea typeface="Avenir"/>
                <a:cs typeface="Avenir"/>
                <a:sym typeface="Avenir"/>
              </a:rPr>
              <a:t>Qlikview</a:t>
            </a:r>
            <a:endParaRPr sz="1000">
              <a:solidFill>
                <a:schemeClr val="dk1"/>
              </a:solidFill>
              <a:latin typeface="Avenir"/>
              <a:ea typeface="Avenir"/>
              <a:cs typeface="Avenir"/>
              <a:sym typeface="Avenir"/>
            </a:endParaRPr>
          </a:p>
          <a:p>
            <a:pPr indent="-292100" lvl="0" marL="457200" rtl="0" algn="l">
              <a:lnSpc>
                <a:spcPct val="95000"/>
              </a:lnSpc>
              <a:spcBef>
                <a:spcPts val="0"/>
              </a:spcBef>
              <a:spcAft>
                <a:spcPts val="0"/>
              </a:spcAft>
              <a:buClr>
                <a:schemeClr val="dk2"/>
              </a:buClr>
              <a:buSzPts val="1000"/>
              <a:buFont typeface="Avenir"/>
              <a:buChar char="●"/>
            </a:pPr>
            <a:r>
              <a:rPr lang="en" sz="1000">
                <a:solidFill>
                  <a:schemeClr val="dk1"/>
                </a:solidFill>
                <a:latin typeface="Avenir"/>
                <a:ea typeface="Avenir"/>
                <a:cs typeface="Avenir"/>
                <a:sym typeface="Avenir"/>
              </a:rPr>
              <a:t>Miro</a:t>
            </a:r>
            <a:endParaRPr sz="1000">
              <a:solidFill>
                <a:schemeClr val="dk1"/>
              </a:solidFill>
              <a:latin typeface="Avenir"/>
              <a:ea typeface="Avenir"/>
              <a:cs typeface="Avenir"/>
              <a:sym typeface="Avenir"/>
            </a:endParaRPr>
          </a:p>
          <a:p>
            <a:pPr indent="-292100" lvl="0" marL="457200" rtl="0" algn="l">
              <a:lnSpc>
                <a:spcPct val="95000"/>
              </a:lnSpc>
              <a:spcBef>
                <a:spcPts val="0"/>
              </a:spcBef>
              <a:spcAft>
                <a:spcPts val="0"/>
              </a:spcAft>
              <a:buClr>
                <a:schemeClr val="dk2"/>
              </a:buClr>
              <a:buSzPts val="1000"/>
              <a:buFont typeface="Avenir"/>
              <a:buChar char="●"/>
            </a:pPr>
            <a:r>
              <a:rPr lang="en" sz="1000">
                <a:solidFill>
                  <a:schemeClr val="dk1"/>
                </a:solidFill>
                <a:latin typeface="Avenir"/>
                <a:ea typeface="Avenir"/>
                <a:cs typeface="Avenir"/>
                <a:sym typeface="Avenir"/>
              </a:rPr>
              <a:t>Teams, Skype, Zoom</a:t>
            </a:r>
            <a:endParaRPr sz="1000">
              <a:solidFill>
                <a:schemeClr val="dk1"/>
              </a:solidFill>
              <a:latin typeface="Avenir"/>
              <a:ea typeface="Avenir"/>
              <a:cs typeface="Avenir"/>
              <a:sym typeface="Avenir"/>
            </a:endParaRPr>
          </a:p>
          <a:p>
            <a:pPr indent="0" lvl="0" marL="0" rtl="0" algn="l">
              <a:lnSpc>
                <a:spcPct val="95000"/>
              </a:lnSpc>
              <a:spcBef>
                <a:spcPts val="0"/>
              </a:spcBef>
              <a:spcAft>
                <a:spcPts val="0"/>
              </a:spcAft>
              <a:buNone/>
            </a:pPr>
            <a:r>
              <a:t/>
            </a:r>
            <a:endParaRPr sz="1000">
              <a:solidFill>
                <a:schemeClr val="dk1"/>
              </a:solidFill>
              <a:latin typeface="Avenir"/>
              <a:ea typeface="Avenir"/>
              <a:cs typeface="Avenir"/>
              <a:sym typeface="Avenir"/>
            </a:endParaRPr>
          </a:p>
          <a:p>
            <a:pPr indent="0" lvl="0" marL="914400" rtl="0" algn="ctr">
              <a:lnSpc>
                <a:spcPct val="95000"/>
              </a:lnSpc>
              <a:spcBef>
                <a:spcPts val="0"/>
              </a:spcBef>
              <a:spcAft>
                <a:spcPts val="0"/>
              </a:spcAft>
              <a:buNone/>
            </a:pPr>
            <a:br>
              <a:rPr lang="en" sz="1100">
                <a:solidFill>
                  <a:schemeClr val="dk1"/>
                </a:solidFill>
                <a:latin typeface="Avenir"/>
                <a:ea typeface="Avenir"/>
                <a:cs typeface="Avenir"/>
                <a:sym typeface="Avenir"/>
              </a:rPr>
            </a:br>
            <a:endParaRPr sz="1100">
              <a:solidFill>
                <a:schemeClr val="dk1"/>
              </a:solidFill>
              <a:latin typeface="Avenir"/>
              <a:ea typeface="Avenir"/>
              <a:cs typeface="Avenir"/>
              <a:sym typeface="Avenir"/>
            </a:endParaRPr>
          </a:p>
        </p:txBody>
      </p:sp>
      <p:sp>
        <p:nvSpPr>
          <p:cNvPr id="447" name="Google Shape;447;p33"/>
          <p:cNvSpPr/>
          <p:nvPr/>
        </p:nvSpPr>
        <p:spPr>
          <a:xfrm>
            <a:off x="3444750" y="953025"/>
            <a:ext cx="5230200" cy="3043800"/>
          </a:xfrm>
          <a:prstGeom prst="roundRect">
            <a:avLst>
              <a:gd fmla="val 6676" name="adj"/>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95000"/>
              </a:lnSpc>
              <a:spcBef>
                <a:spcPts val="0"/>
              </a:spcBef>
              <a:spcAft>
                <a:spcPts val="0"/>
              </a:spcAft>
              <a:buNone/>
            </a:pPr>
            <a:r>
              <a:rPr b="1" lang="en" sz="1100">
                <a:solidFill>
                  <a:schemeClr val="accent1"/>
                </a:solidFill>
              </a:rPr>
              <a:t>USE CASE EXAMPLES:</a:t>
            </a:r>
            <a:endParaRPr b="1" sz="1100">
              <a:solidFill>
                <a:schemeClr val="accent1"/>
              </a:solidFill>
            </a:endParaRPr>
          </a:p>
          <a:p>
            <a:pPr indent="0" lvl="0" marL="0" rtl="0" algn="ctr">
              <a:lnSpc>
                <a:spcPct val="95000"/>
              </a:lnSpc>
              <a:spcBef>
                <a:spcPts val="0"/>
              </a:spcBef>
              <a:spcAft>
                <a:spcPts val="0"/>
              </a:spcAft>
              <a:buNone/>
            </a:pPr>
            <a:r>
              <a:t/>
            </a:r>
            <a:endParaRPr sz="1100">
              <a:solidFill>
                <a:schemeClr val="dk1"/>
              </a:solidFill>
              <a:latin typeface="Avenir"/>
              <a:ea typeface="Avenir"/>
              <a:cs typeface="Avenir"/>
              <a:sym typeface="Avenir"/>
            </a:endParaRPr>
          </a:p>
          <a:p>
            <a:pPr indent="-285750" lvl="0" marL="457200" rtl="0" algn="l">
              <a:lnSpc>
                <a:spcPct val="95000"/>
              </a:lnSpc>
              <a:spcBef>
                <a:spcPts val="0"/>
              </a:spcBef>
              <a:spcAft>
                <a:spcPts val="0"/>
              </a:spcAft>
              <a:buClr>
                <a:schemeClr val="accent1"/>
              </a:buClr>
              <a:buSzPts val="900"/>
              <a:buFont typeface="Avenir"/>
              <a:buChar char="●"/>
            </a:pPr>
            <a:r>
              <a:rPr b="1" lang="en" sz="900">
                <a:solidFill>
                  <a:schemeClr val="accent1"/>
                </a:solidFill>
                <a:latin typeface="Avenir"/>
                <a:ea typeface="Avenir"/>
                <a:cs typeface="Avenir"/>
                <a:sym typeface="Avenir"/>
              </a:rPr>
              <a:t>Collaborate with Customer:</a:t>
            </a:r>
            <a:endParaRPr sz="900">
              <a:solidFill>
                <a:schemeClr val="dk1"/>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Customer meeting with Gmeets (compatible with non Google emails)</a:t>
            </a:r>
            <a:endParaRPr sz="900">
              <a:solidFill>
                <a:schemeClr val="dk1"/>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Teams, Skype, Zoom available if required by the customer</a:t>
            </a:r>
            <a:endParaRPr sz="900">
              <a:solidFill>
                <a:schemeClr val="dk1"/>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Product </a:t>
            </a:r>
            <a:r>
              <a:rPr lang="en" sz="900">
                <a:solidFill>
                  <a:schemeClr val="dk1"/>
                </a:solidFill>
                <a:latin typeface="Avenir"/>
                <a:ea typeface="Avenir"/>
                <a:cs typeface="Avenir"/>
                <a:sym typeface="Avenir"/>
              </a:rPr>
              <a:t>Presentation</a:t>
            </a:r>
            <a:r>
              <a:rPr lang="en" sz="900">
                <a:solidFill>
                  <a:schemeClr val="dk1"/>
                </a:solidFill>
                <a:latin typeface="Avenir"/>
                <a:ea typeface="Avenir"/>
                <a:cs typeface="Avenir"/>
                <a:sym typeface="Avenir"/>
              </a:rPr>
              <a:t> using Chromebook as a tablet</a:t>
            </a:r>
            <a:endParaRPr sz="900">
              <a:solidFill>
                <a:schemeClr val="dk1"/>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Brainstorming with customer using Jamboard</a:t>
            </a:r>
            <a:endParaRPr sz="900">
              <a:solidFill>
                <a:schemeClr val="dk1"/>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Contract signing with Chromebook touchscreen (no printing needed)</a:t>
            </a:r>
            <a:endParaRPr sz="900">
              <a:solidFill>
                <a:schemeClr val="dk1"/>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Contract Management with Gdocs collaborative features</a:t>
            </a:r>
            <a:br>
              <a:rPr lang="en" sz="900">
                <a:solidFill>
                  <a:schemeClr val="dk1"/>
                </a:solidFill>
                <a:latin typeface="Avenir"/>
                <a:ea typeface="Avenir"/>
                <a:cs typeface="Avenir"/>
                <a:sym typeface="Avenir"/>
              </a:rPr>
            </a:br>
            <a:endParaRPr sz="900">
              <a:solidFill>
                <a:schemeClr val="dk1"/>
              </a:solidFill>
              <a:latin typeface="Avenir"/>
              <a:ea typeface="Avenir"/>
              <a:cs typeface="Avenir"/>
              <a:sym typeface="Avenir"/>
            </a:endParaRPr>
          </a:p>
          <a:p>
            <a:pPr indent="-285750" lvl="0" marL="457200" rtl="0" algn="l">
              <a:lnSpc>
                <a:spcPct val="95000"/>
              </a:lnSpc>
              <a:spcBef>
                <a:spcPts val="0"/>
              </a:spcBef>
              <a:spcAft>
                <a:spcPts val="0"/>
              </a:spcAft>
              <a:buClr>
                <a:schemeClr val="accent1"/>
              </a:buClr>
              <a:buSzPts val="900"/>
              <a:buFont typeface="Avenir"/>
              <a:buChar char="●"/>
            </a:pPr>
            <a:r>
              <a:rPr b="1" lang="en" sz="900">
                <a:solidFill>
                  <a:schemeClr val="accent1"/>
                </a:solidFill>
                <a:latin typeface="Avenir"/>
                <a:ea typeface="Avenir"/>
                <a:cs typeface="Avenir"/>
                <a:sym typeface="Avenir"/>
              </a:rPr>
              <a:t>Traveling</a:t>
            </a:r>
            <a:r>
              <a:rPr b="1" lang="en" sz="900">
                <a:solidFill>
                  <a:schemeClr val="dk2"/>
                </a:solidFill>
                <a:latin typeface="Avenir"/>
                <a:ea typeface="Avenir"/>
                <a:cs typeface="Avenir"/>
                <a:sym typeface="Avenir"/>
              </a:rPr>
              <a:t>:</a:t>
            </a:r>
            <a:endParaRPr b="1" sz="900">
              <a:solidFill>
                <a:schemeClr val="dk2"/>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Light weigh, Battery autonomy 10h</a:t>
            </a:r>
            <a:endParaRPr sz="900">
              <a:solidFill>
                <a:schemeClr val="dk1"/>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Tablet mode to read documents &amp; reports  in the train, plane or metro</a:t>
            </a:r>
            <a:endParaRPr sz="900">
              <a:solidFill>
                <a:schemeClr val="dk1"/>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Working on document without internet </a:t>
            </a:r>
            <a:br>
              <a:rPr lang="en" sz="900">
                <a:solidFill>
                  <a:schemeClr val="dk1"/>
                </a:solidFill>
                <a:latin typeface="Avenir"/>
                <a:ea typeface="Avenir"/>
                <a:cs typeface="Avenir"/>
                <a:sym typeface="Avenir"/>
              </a:rPr>
            </a:br>
            <a:endParaRPr sz="900">
              <a:solidFill>
                <a:schemeClr val="dk1"/>
              </a:solidFill>
              <a:latin typeface="Avenir"/>
              <a:ea typeface="Avenir"/>
              <a:cs typeface="Avenir"/>
              <a:sym typeface="Avenir"/>
            </a:endParaRPr>
          </a:p>
          <a:p>
            <a:pPr indent="-285750" lvl="0" marL="457200" rtl="0" algn="l">
              <a:lnSpc>
                <a:spcPct val="95000"/>
              </a:lnSpc>
              <a:spcBef>
                <a:spcPts val="0"/>
              </a:spcBef>
              <a:spcAft>
                <a:spcPts val="0"/>
              </a:spcAft>
              <a:buClr>
                <a:schemeClr val="accent1"/>
              </a:buClr>
              <a:buSzPts val="900"/>
              <a:buFont typeface="Avenir"/>
              <a:buChar char="●"/>
            </a:pPr>
            <a:r>
              <a:rPr b="1" lang="en" sz="900">
                <a:solidFill>
                  <a:schemeClr val="accent1"/>
                </a:solidFill>
                <a:latin typeface="Avenir"/>
                <a:ea typeface="Avenir"/>
                <a:cs typeface="Avenir"/>
                <a:sym typeface="Avenir"/>
              </a:rPr>
              <a:t>Collaborate </a:t>
            </a:r>
            <a:r>
              <a:rPr b="1" lang="en" sz="900">
                <a:solidFill>
                  <a:schemeClr val="accent1"/>
                </a:solidFill>
                <a:latin typeface="Avenir"/>
                <a:ea typeface="Avenir"/>
                <a:cs typeface="Avenir"/>
                <a:sym typeface="Avenir"/>
              </a:rPr>
              <a:t>internally</a:t>
            </a:r>
            <a:r>
              <a:rPr b="1" lang="en" sz="900">
                <a:solidFill>
                  <a:schemeClr val="accent1"/>
                </a:solidFill>
                <a:latin typeface="Avenir"/>
                <a:ea typeface="Avenir"/>
                <a:cs typeface="Avenir"/>
                <a:sym typeface="Avenir"/>
              </a:rPr>
              <a:t>:</a:t>
            </a:r>
            <a:endParaRPr b="1" sz="900">
              <a:solidFill>
                <a:schemeClr val="accent1"/>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Brainstorming with Jamboard </a:t>
            </a:r>
            <a:endParaRPr sz="900">
              <a:solidFill>
                <a:schemeClr val="dk1"/>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Automatic import in Gsheets with Salesforce connector</a:t>
            </a:r>
            <a:endParaRPr sz="900">
              <a:solidFill>
                <a:schemeClr val="dk1"/>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Team meeting using GMeet, breakout rooms and recording feature</a:t>
            </a:r>
            <a:endParaRPr sz="900">
              <a:solidFill>
                <a:schemeClr val="dk1"/>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Team organization with a dedicated Google Calendar</a:t>
            </a:r>
            <a:endParaRPr sz="900">
              <a:solidFill>
                <a:schemeClr val="dk1"/>
              </a:solidFill>
              <a:latin typeface="Avenir"/>
              <a:ea typeface="Avenir"/>
              <a:cs typeface="Avenir"/>
              <a:sym typeface="Avenir"/>
            </a:endParaRPr>
          </a:p>
          <a:p>
            <a:pPr indent="-285750" lvl="1" marL="914400" rtl="0" algn="l">
              <a:lnSpc>
                <a:spcPct val="95000"/>
              </a:lnSpc>
              <a:spcBef>
                <a:spcPts val="0"/>
              </a:spcBef>
              <a:spcAft>
                <a:spcPts val="0"/>
              </a:spcAft>
              <a:buClr>
                <a:schemeClr val="dk1"/>
              </a:buClr>
              <a:buSzPts val="900"/>
              <a:buFont typeface="Avenir"/>
              <a:buChar char="○"/>
            </a:pPr>
            <a:r>
              <a:rPr lang="en" sz="900">
                <a:solidFill>
                  <a:schemeClr val="dk1"/>
                </a:solidFill>
                <a:latin typeface="Avenir"/>
                <a:ea typeface="Avenir"/>
                <a:cs typeface="Avenir"/>
                <a:sym typeface="Avenir"/>
              </a:rPr>
              <a:t>Collaboration with the real time editing &amp; commenting feature</a:t>
            </a:r>
            <a:endParaRPr sz="900">
              <a:solidFill>
                <a:schemeClr val="dk1"/>
              </a:solidFill>
              <a:latin typeface="Avenir"/>
              <a:ea typeface="Avenir"/>
              <a:cs typeface="Avenir"/>
              <a:sym typeface="Avenir"/>
            </a:endParaRPr>
          </a:p>
        </p:txBody>
      </p:sp>
      <p:sp>
        <p:nvSpPr>
          <p:cNvPr id="448" name="Google Shape;448;p33"/>
          <p:cNvSpPr/>
          <p:nvPr/>
        </p:nvSpPr>
        <p:spPr>
          <a:xfrm>
            <a:off x="316050" y="4154150"/>
            <a:ext cx="7798800" cy="8901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457200" rtl="0" algn="l">
              <a:lnSpc>
                <a:spcPct val="95000"/>
              </a:lnSpc>
              <a:spcBef>
                <a:spcPts val="0"/>
              </a:spcBef>
              <a:spcAft>
                <a:spcPts val="0"/>
              </a:spcAft>
              <a:buNone/>
            </a:pPr>
            <a:r>
              <a:rPr b="1" lang="en" sz="1100">
                <a:solidFill>
                  <a:schemeClr val="accent2"/>
                </a:solidFill>
              </a:rPr>
              <a:t>SOME </a:t>
            </a:r>
            <a:r>
              <a:rPr b="1" lang="en" sz="1100">
                <a:solidFill>
                  <a:schemeClr val="accent2"/>
                </a:solidFill>
              </a:rPr>
              <a:t>FIGURES:</a:t>
            </a:r>
            <a:endParaRPr b="1" sz="1100">
              <a:solidFill>
                <a:schemeClr val="accent2"/>
              </a:solidFill>
            </a:endParaRPr>
          </a:p>
          <a:p>
            <a:pPr indent="0" lvl="0" marL="457200" rtl="0" algn="ctr">
              <a:lnSpc>
                <a:spcPct val="95000"/>
              </a:lnSpc>
              <a:spcBef>
                <a:spcPts val="0"/>
              </a:spcBef>
              <a:spcAft>
                <a:spcPts val="0"/>
              </a:spcAft>
              <a:buNone/>
            </a:pPr>
            <a:r>
              <a:t/>
            </a:r>
            <a:endParaRPr sz="1100">
              <a:solidFill>
                <a:schemeClr val="dk1"/>
              </a:solidFill>
              <a:latin typeface="Avenir"/>
              <a:ea typeface="Avenir"/>
              <a:cs typeface="Avenir"/>
              <a:sym typeface="Avenir"/>
            </a:endParaRPr>
          </a:p>
          <a:p>
            <a:pPr indent="-292100" lvl="0" marL="457200" rtl="0" algn="l">
              <a:lnSpc>
                <a:spcPct val="95000"/>
              </a:lnSpc>
              <a:spcBef>
                <a:spcPts val="0"/>
              </a:spcBef>
              <a:spcAft>
                <a:spcPts val="0"/>
              </a:spcAft>
              <a:buClr>
                <a:schemeClr val="accent2"/>
              </a:buClr>
              <a:buSzPts val="1000"/>
              <a:buFont typeface="Avenir"/>
              <a:buChar char="●"/>
            </a:pPr>
            <a:r>
              <a:rPr lang="en" sz="1000">
                <a:solidFill>
                  <a:schemeClr val="dk1"/>
                </a:solidFill>
                <a:latin typeface="Avenir"/>
                <a:ea typeface="Avenir"/>
                <a:cs typeface="Avenir"/>
                <a:sym typeface="Avenir"/>
              </a:rPr>
              <a:t>80% of compatibility in last Marketing &amp; Sales Novecare CREW sprint</a:t>
            </a:r>
            <a:endParaRPr sz="1000">
              <a:solidFill>
                <a:schemeClr val="dk1"/>
              </a:solidFill>
              <a:latin typeface="Avenir"/>
              <a:ea typeface="Avenir"/>
              <a:cs typeface="Avenir"/>
              <a:sym typeface="Avenir"/>
            </a:endParaRPr>
          </a:p>
          <a:p>
            <a:pPr indent="-292100" lvl="0" marL="457200" rtl="0" algn="l">
              <a:lnSpc>
                <a:spcPct val="95000"/>
              </a:lnSpc>
              <a:spcBef>
                <a:spcPts val="0"/>
              </a:spcBef>
              <a:spcAft>
                <a:spcPts val="0"/>
              </a:spcAft>
              <a:buClr>
                <a:schemeClr val="accent2"/>
              </a:buClr>
              <a:buSzPts val="1000"/>
              <a:buFont typeface="Avenir"/>
              <a:buChar char="●"/>
            </a:pPr>
            <a:r>
              <a:rPr lang="en" sz="1000">
                <a:solidFill>
                  <a:schemeClr val="dk1"/>
                </a:solidFill>
                <a:latin typeface="Avenir"/>
                <a:ea typeface="Avenir"/>
                <a:cs typeface="Avenir"/>
                <a:sym typeface="Avenir"/>
              </a:rPr>
              <a:t>Chromebook under deployment in other GBUs as well, for example, 65% of the Marketing &amp; Sales in Aroma Performance equipped with Chromebook</a:t>
            </a:r>
            <a:endParaRPr sz="1000">
              <a:solidFill>
                <a:schemeClr val="dk1"/>
              </a:solidFill>
              <a:latin typeface="Avenir"/>
              <a:ea typeface="Avenir"/>
              <a:cs typeface="Avenir"/>
              <a:sym typeface="Avenir"/>
            </a:endParaRPr>
          </a:p>
        </p:txBody>
      </p:sp>
      <p:pic>
        <p:nvPicPr>
          <p:cNvPr id="449" name="Google Shape;449;p33"/>
          <p:cNvPicPr preferRelativeResize="0"/>
          <p:nvPr/>
        </p:nvPicPr>
        <p:blipFill>
          <a:blip r:embed="rId4">
            <a:alphaModFix/>
          </a:blip>
          <a:stretch>
            <a:fillRect/>
          </a:stretch>
        </p:blipFill>
        <p:spPr>
          <a:xfrm>
            <a:off x="3570500" y="1187616"/>
            <a:ext cx="357350" cy="357350"/>
          </a:xfrm>
          <a:prstGeom prst="rect">
            <a:avLst/>
          </a:prstGeom>
          <a:noFill/>
          <a:ln>
            <a:noFill/>
          </a:ln>
        </p:spPr>
      </p:pic>
      <p:pic>
        <p:nvPicPr>
          <p:cNvPr id="450" name="Google Shape;450;p33"/>
          <p:cNvPicPr preferRelativeResize="0"/>
          <p:nvPr/>
        </p:nvPicPr>
        <p:blipFill>
          <a:blip r:embed="rId5">
            <a:alphaModFix/>
          </a:blip>
          <a:stretch>
            <a:fillRect/>
          </a:stretch>
        </p:blipFill>
        <p:spPr>
          <a:xfrm>
            <a:off x="3591438" y="2271350"/>
            <a:ext cx="315475" cy="315475"/>
          </a:xfrm>
          <a:prstGeom prst="rect">
            <a:avLst/>
          </a:prstGeom>
          <a:noFill/>
          <a:ln>
            <a:noFill/>
          </a:ln>
        </p:spPr>
      </p:pic>
      <p:pic>
        <p:nvPicPr>
          <p:cNvPr id="451" name="Google Shape;451;p33"/>
          <p:cNvPicPr preferRelativeResize="0"/>
          <p:nvPr/>
        </p:nvPicPr>
        <p:blipFill>
          <a:blip r:embed="rId6">
            <a:alphaModFix/>
          </a:blip>
          <a:stretch>
            <a:fillRect/>
          </a:stretch>
        </p:blipFill>
        <p:spPr>
          <a:xfrm>
            <a:off x="3591462" y="3006275"/>
            <a:ext cx="315475" cy="315475"/>
          </a:xfrm>
          <a:prstGeom prst="rect">
            <a:avLst/>
          </a:prstGeom>
          <a:noFill/>
          <a:ln>
            <a:noFill/>
          </a:ln>
        </p:spPr>
      </p:pic>
      <p:pic>
        <p:nvPicPr>
          <p:cNvPr id="452" name="Google Shape;452;p33"/>
          <p:cNvPicPr preferRelativeResize="0"/>
          <p:nvPr/>
        </p:nvPicPr>
        <p:blipFill>
          <a:blip r:embed="rId7">
            <a:alphaModFix/>
          </a:blip>
          <a:stretch>
            <a:fillRect/>
          </a:stretch>
        </p:blipFill>
        <p:spPr>
          <a:xfrm>
            <a:off x="175800" y="876700"/>
            <a:ext cx="357350" cy="357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34"/>
          <p:cNvSpPr txBox="1"/>
          <p:nvPr>
            <p:ph type="title"/>
          </p:nvPr>
        </p:nvSpPr>
        <p:spPr>
          <a:xfrm>
            <a:off x="252000" y="198000"/>
            <a:ext cx="8022300" cy="43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500"/>
              <a:t>Marketing &amp; Sales colleagues talk about Chromebook</a:t>
            </a:r>
            <a:endParaRPr sz="2500"/>
          </a:p>
          <a:p>
            <a:pPr indent="0" lvl="0" marL="0" rtl="0" algn="l">
              <a:spcBef>
                <a:spcPts val="0"/>
              </a:spcBef>
              <a:spcAft>
                <a:spcPts val="0"/>
              </a:spcAft>
              <a:buNone/>
            </a:pPr>
            <a:r>
              <a:t/>
            </a:r>
            <a:endParaRPr sz="2500"/>
          </a:p>
        </p:txBody>
      </p:sp>
      <p:sp>
        <p:nvSpPr>
          <p:cNvPr id="458" name="Google Shape;458;p34"/>
          <p:cNvSpPr txBox="1"/>
          <p:nvPr>
            <p:ph idx="12" type="sldNum"/>
          </p:nvPr>
        </p:nvSpPr>
        <p:spPr>
          <a:xfrm>
            <a:off x="175800" y="4864200"/>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r>
              <a:rPr lang="en"/>
              <a:t>page </a:t>
            </a:r>
            <a:fld id="{00000000-1234-1234-1234-123412341234}" type="slidenum">
              <a:rPr lang="en"/>
              <a:t>‹#›</a:t>
            </a:fld>
            <a:endParaRPr/>
          </a:p>
        </p:txBody>
      </p:sp>
      <p:pic>
        <p:nvPicPr>
          <p:cNvPr id="459" name="Google Shape;459;p34">
            <a:hlinkClick r:id="rId3"/>
          </p:cNvPr>
          <p:cNvPicPr preferRelativeResize="0"/>
          <p:nvPr/>
        </p:nvPicPr>
        <p:blipFill>
          <a:blip r:embed="rId4">
            <a:alphaModFix/>
          </a:blip>
          <a:stretch>
            <a:fillRect/>
          </a:stretch>
        </p:blipFill>
        <p:spPr>
          <a:xfrm>
            <a:off x="358750" y="1618800"/>
            <a:ext cx="1797476" cy="950600"/>
          </a:xfrm>
          <a:prstGeom prst="rect">
            <a:avLst/>
          </a:prstGeom>
          <a:noFill/>
          <a:ln>
            <a:noFill/>
          </a:ln>
          <a:effectLst>
            <a:outerShdw blurRad="57150" rotWithShape="0" algn="bl" dir="5400000" dist="19050">
              <a:srgbClr val="000000">
                <a:alpha val="50000"/>
              </a:srgbClr>
            </a:outerShdw>
          </a:effectLst>
        </p:spPr>
      </p:pic>
      <p:pic>
        <p:nvPicPr>
          <p:cNvPr id="460" name="Google Shape;460;p34"/>
          <p:cNvPicPr preferRelativeResize="0"/>
          <p:nvPr/>
        </p:nvPicPr>
        <p:blipFill>
          <a:blip r:embed="rId5">
            <a:alphaModFix/>
          </a:blip>
          <a:stretch>
            <a:fillRect/>
          </a:stretch>
        </p:blipFill>
        <p:spPr>
          <a:xfrm>
            <a:off x="1014613" y="1851231"/>
            <a:ext cx="485750" cy="485750"/>
          </a:xfrm>
          <a:prstGeom prst="rect">
            <a:avLst/>
          </a:prstGeom>
          <a:noFill/>
          <a:ln>
            <a:noFill/>
          </a:ln>
        </p:spPr>
      </p:pic>
      <p:sp>
        <p:nvSpPr>
          <p:cNvPr id="461" name="Google Shape;461;p34"/>
          <p:cNvSpPr txBox="1"/>
          <p:nvPr/>
        </p:nvSpPr>
        <p:spPr>
          <a:xfrm>
            <a:off x="446907" y="964650"/>
            <a:ext cx="3004500" cy="354000"/>
          </a:xfrm>
          <a:prstGeom prst="rect">
            <a:avLst/>
          </a:prstGeom>
          <a:noFill/>
          <a:ln cap="flat" cmpd="sng" w="9525">
            <a:solidFill>
              <a:schemeClr val="dk2"/>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i="1" lang="en" sz="1100">
                <a:solidFill>
                  <a:schemeClr val="dk2"/>
                </a:solidFill>
                <a:latin typeface="Avenir"/>
                <a:ea typeface="Avenir"/>
                <a:cs typeface="Avenir"/>
                <a:sym typeface="Avenir"/>
              </a:rPr>
              <a:t>Moving from a PC to a Chromebook</a:t>
            </a:r>
            <a:endParaRPr b="1" i="1" sz="1100">
              <a:solidFill>
                <a:schemeClr val="dk2"/>
              </a:solidFill>
              <a:latin typeface="Avenir"/>
              <a:ea typeface="Avenir"/>
              <a:cs typeface="Avenir"/>
              <a:sym typeface="Avenir"/>
            </a:endParaRPr>
          </a:p>
        </p:txBody>
      </p:sp>
      <p:sp>
        <p:nvSpPr>
          <p:cNvPr id="462" name="Google Shape;462;p34"/>
          <p:cNvSpPr txBox="1"/>
          <p:nvPr/>
        </p:nvSpPr>
        <p:spPr>
          <a:xfrm>
            <a:off x="803250" y="2928300"/>
            <a:ext cx="3651000" cy="354000"/>
          </a:xfrm>
          <a:prstGeom prst="rect">
            <a:avLst/>
          </a:prstGeom>
          <a:noFill/>
          <a:ln cap="flat" cmpd="sng" w="9525">
            <a:solidFill>
              <a:srgbClr val="F59B3F"/>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i="1" lang="en" sz="1100">
                <a:solidFill>
                  <a:srgbClr val="F59B3F"/>
                </a:solidFill>
                <a:latin typeface="Avenir"/>
                <a:ea typeface="Avenir"/>
                <a:cs typeface="Avenir"/>
                <a:sym typeface="Avenir"/>
              </a:rPr>
              <a:t>Data treatment and visualisation</a:t>
            </a:r>
            <a:endParaRPr b="1" i="1" sz="1100">
              <a:solidFill>
                <a:srgbClr val="F59B3F"/>
              </a:solidFill>
              <a:latin typeface="Avenir"/>
              <a:ea typeface="Avenir"/>
              <a:cs typeface="Avenir"/>
              <a:sym typeface="Avenir"/>
            </a:endParaRPr>
          </a:p>
        </p:txBody>
      </p:sp>
      <p:pic>
        <p:nvPicPr>
          <p:cNvPr descr="aodocs_domain_solvay.com&#10;aodocs_library_RUhV1782sdEEE8YFG7&#10;aodocs_title_G.Now@Aroma - Diego Rizzo - Market Monitoring.mp4&#10;aodocs_document_id_RnSf8PZyozrqh8GTO1&#10;aodocs_folder_18PDqITAfIveStUpZwrwV59rJqK4Gls2f&#10;aodocs_folder_1qkYAskbv-p9cSR-SwBw9m0ibehBQ_BhT&#10;aodocs_folder_1FndNNya1A5M6aCJf0r31JiZEoVYVov3N&#10;aodocs_folder_1AXvwmfNdSHX-QYQA4zZqZ_2pi41QWehV&#10;aodocs_folder_1CbIz1TTmyro-Lb5mnZZIGnf7r-mNI4_H&#10;" id="463" name="Google Shape;463;p34" title="G.Now@Aroma - Diego Rizzo - Market Monitoring.mp4">
            <a:hlinkClick r:id="rId6"/>
          </p:cNvPr>
          <p:cNvPicPr preferRelativeResize="0"/>
          <p:nvPr/>
        </p:nvPicPr>
        <p:blipFill>
          <a:blip r:embed="rId7">
            <a:alphaModFix/>
          </a:blip>
          <a:stretch>
            <a:fillRect/>
          </a:stretch>
        </p:blipFill>
        <p:spPr>
          <a:xfrm>
            <a:off x="953675" y="3602975"/>
            <a:ext cx="1690003" cy="950600"/>
          </a:xfrm>
          <a:prstGeom prst="rect">
            <a:avLst/>
          </a:prstGeom>
          <a:noFill/>
          <a:ln>
            <a:noFill/>
          </a:ln>
          <a:effectLst>
            <a:outerShdw blurRad="57150" rotWithShape="0" algn="bl" dir="5400000" dist="19050">
              <a:srgbClr val="000000">
                <a:alpha val="50000"/>
              </a:srgbClr>
            </a:outerShdw>
          </a:effectLst>
        </p:spPr>
      </p:pic>
      <p:grpSp>
        <p:nvGrpSpPr>
          <p:cNvPr id="464" name="Google Shape;464;p34"/>
          <p:cNvGrpSpPr/>
          <p:nvPr/>
        </p:nvGrpSpPr>
        <p:grpSpPr>
          <a:xfrm>
            <a:off x="175800" y="787975"/>
            <a:ext cx="432000" cy="432000"/>
            <a:chOff x="3844550" y="425525"/>
            <a:chExt cx="432000" cy="432000"/>
          </a:xfrm>
        </p:grpSpPr>
        <p:sp>
          <p:nvSpPr>
            <p:cNvPr id="465" name="Google Shape;465;p34"/>
            <p:cNvSpPr/>
            <p:nvPr/>
          </p:nvSpPr>
          <p:spPr>
            <a:xfrm>
              <a:off x="3844550" y="425525"/>
              <a:ext cx="432000" cy="432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6" name="Google Shape;466;p34"/>
            <p:cNvPicPr preferRelativeResize="0"/>
            <p:nvPr/>
          </p:nvPicPr>
          <p:blipFill>
            <a:blip r:embed="rId8">
              <a:alphaModFix/>
            </a:blip>
            <a:stretch>
              <a:fillRect/>
            </a:stretch>
          </p:blipFill>
          <p:spPr>
            <a:xfrm>
              <a:off x="3903776" y="484750"/>
              <a:ext cx="313550" cy="313550"/>
            </a:xfrm>
            <a:prstGeom prst="rect">
              <a:avLst/>
            </a:prstGeom>
            <a:noFill/>
            <a:ln>
              <a:noFill/>
            </a:ln>
          </p:spPr>
        </p:pic>
      </p:grpSp>
      <p:sp>
        <p:nvSpPr>
          <p:cNvPr id="467" name="Google Shape;467;p34"/>
          <p:cNvSpPr/>
          <p:nvPr/>
        </p:nvSpPr>
        <p:spPr>
          <a:xfrm>
            <a:off x="562400" y="2739675"/>
            <a:ext cx="432000" cy="432000"/>
          </a:xfrm>
          <a:prstGeom prst="ellipse">
            <a:avLst/>
          </a:prstGeom>
          <a:solidFill>
            <a:srgbClr val="F59B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8" name="Google Shape;468;p34"/>
          <p:cNvPicPr preferRelativeResize="0"/>
          <p:nvPr/>
        </p:nvPicPr>
        <p:blipFill>
          <a:blip r:embed="rId9">
            <a:alphaModFix/>
          </a:blip>
          <a:stretch>
            <a:fillRect/>
          </a:stretch>
        </p:blipFill>
        <p:spPr>
          <a:xfrm>
            <a:off x="631676" y="2808950"/>
            <a:ext cx="293450" cy="293450"/>
          </a:xfrm>
          <a:prstGeom prst="rect">
            <a:avLst/>
          </a:prstGeom>
          <a:noFill/>
          <a:ln>
            <a:noFill/>
          </a:ln>
        </p:spPr>
      </p:pic>
      <p:sp>
        <p:nvSpPr>
          <p:cNvPr id="469" name="Google Shape;469;p34"/>
          <p:cNvSpPr/>
          <p:nvPr/>
        </p:nvSpPr>
        <p:spPr>
          <a:xfrm>
            <a:off x="2369150" y="1618800"/>
            <a:ext cx="1390200" cy="792000"/>
          </a:xfrm>
          <a:prstGeom prst="wedgeRoundRectCallout">
            <a:avLst>
              <a:gd fmla="val -54176" name="adj1"/>
              <a:gd fmla="val 27601" name="adj2"/>
              <a:gd fmla="val 0" name="adj3"/>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Avenir"/>
                <a:ea typeface="Avenir"/>
                <a:cs typeface="Avenir"/>
                <a:sym typeface="Avenir"/>
              </a:rPr>
              <a:t>“My move from a PC to a Chromebook was in fact not that big.”</a:t>
            </a:r>
            <a:br>
              <a:rPr lang="en" sz="800">
                <a:solidFill>
                  <a:schemeClr val="lt1"/>
                </a:solidFill>
                <a:latin typeface="Avenir"/>
                <a:ea typeface="Avenir"/>
                <a:cs typeface="Avenir"/>
                <a:sym typeface="Avenir"/>
              </a:rPr>
            </a:br>
            <a:r>
              <a:rPr lang="en" sz="800">
                <a:solidFill>
                  <a:schemeClr val="lt1"/>
                </a:solidFill>
                <a:latin typeface="Avenir"/>
                <a:ea typeface="Avenir"/>
                <a:cs typeface="Avenir"/>
                <a:sym typeface="Avenir"/>
              </a:rPr>
              <a:t>…</a:t>
            </a:r>
            <a:br>
              <a:rPr lang="en" sz="800">
                <a:solidFill>
                  <a:schemeClr val="lt1"/>
                </a:solidFill>
                <a:latin typeface="Avenir"/>
                <a:ea typeface="Avenir"/>
                <a:cs typeface="Avenir"/>
                <a:sym typeface="Avenir"/>
              </a:rPr>
            </a:br>
            <a:r>
              <a:rPr i="1" lang="en" sz="800">
                <a:solidFill>
                  <a:schemeClr val="lt1"/>
                </a:solidFill>
                <a:latin typeface="Avenir"/>
                <a:ea typeface="Avenir"/>
                <a:cs typeface="Avenir"/>
                <a:sym typeface="Avenir"/>
              </a:rPr>
              <a:t>Maud Joassard, Marketing Manager</a:t>
            </a:r>
            <a:endParaRPr i="1"/>
          </a:p>
        </p:txBody>
      </p:sp>
      <p:sp>
        <p:nvSpPr>
          <p:cNvPr id="470" name="Google Shape;470;p34"/>
          <p:cNvSpPr/>
          <p:nvPr/>
        </p:nvSpPr>
        <p:spPr>
          <a:xfrm>
            <a:off x="2983750" y="3712425"/>
            <a:ext cx="1390200" cy="731700"/>
          </a:xfrm>
          <a:prstGeom prst="wedgeRoundRectCallout">
            <a:avLst>
              <a:gd fmla="val -54176" name="adj1"/>
              <a:gd fmla="val 27601" name="adj2"/>
              <a:gd fmla="val 0" name="adj3"/>
            </a:avLst>
          </a:prstGeom>
          <a:solidFill>
            <a:srgbClr val="F59B3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Avenir"/>
                <a:ea typeface="Avenir"/>
                <a:cs typeface="Avenir"/>
                <a:sym typeface="Avenir"/>
              </a:rPr>
              <a:t>“It allow us to save time on recurring tasks.”</a:t>
            </a:r>
            <a:br>
              <a:rPr lang="en" sz="800">
                <a:solidFill>
                  <a:schemeClr val="lt1"/>
                </a:solidFill>
                <a:latin typeface="Avenir"/>
                <a:ea typeface="Avenir"/>
                <a:cs typeface="Avenir"/>
                <a:sym typeface="Avenir"/>
              </a:rPr>
            </a:br>
            <a:r>
              <a:rPr lang="en" sz="800">
                <a:solidFill>
                  <a:schemeClr val="lt1"/>
                </a:solidFill>
                <a:latin typeface="Avenir"/>
                <a:ea typeface="Avenir"/>
                <a:cs typeface="Avenir"/>
                <a:sym typeface="Avenir"/>
              </a:rPr>
              <a:t>…</a:t>
            </a:r>
            <a:br>
              <a:rPr lang="en" sz="800">
                <a:solidFill>
                  <a:schemeClr val="lt1"/>
                </a:solidFill>
                <a:latin typeface="Avenir"/>
                <a:ea typeface="Avenir"/>
                <a:cs typeface="Avenir"/>
                <a:sym typeface="Avenir"/>
              </a:rPr>
            </a:br>
            <a:r>
              <a:rPr lang="en" sz="800">
                <a:solidFill>
                  <a:schemeClr val="lt1"/>
                </a:solidFill>
                <a:latin typeface="Avenir"/>
                <a:ea typeface="Avenir"/>
                <a:cs typeface="Avenir"/>
                <a:sym typeface="Avenir"/>
              </a:rPr>
              <a:t>Diego Rizzo, Strategic marketing analyst</a:t>
            </a:r>
            <a:endParaRPr sz="800">
              <a:solidFill>
                <a:schemeClr val="lt1"/>
              </a:solidFill>
              <a:latin typeface="Avenir"/>
              <a:ea typeface="Avenir"/>
              <a:cs typeface="Avenir"/>
              <a:sym typeface="Avenir"/>
            </a:endParaRPr>
          </a:p>
        </p:txBody>
      </p:sp>
      <p:pic>
        <p:nvPicPr>
          <p:cNvPr id="471" name="Google Shape;471;p34">
            <a:hlinkClick r:id="rId10"/>
          </p:cNvPr>
          <p:cNvPicPr preferRelativeResize="0"/>
          <p:nvPr/>
        </p:nvPicPr>
        <p:blipFill rotWithShape="1">
          <a:blip r:embed="rId11">
            <a:alphaModFix/>
          </a:blip>
          <a:srcRect b="38007" l="81042" r="986" t="43793"/>
          <a:stretch/>
        </p:blipFill>
        <p:spPr>
          <a:xfrm>
            <a:off x="5415925" y="1402000"/>
            <a:ext cx="2049379" cy="1167399"/>
          </a:xfrm>
          <a:prstGeom prst="rect">
            <a:avLst/>
          </a:prstGeom>
          <a:noFill/>
          <a:ln>
            <a:noFill/>
          </a:ln>
        </p:spPr>
      </p:pic>
      <p:pic>
        <p:nvPicPr>
          <p:cNvPr id="472" name="Google Shape;472;p34">
            <a:hlinkClick r:id="rId12"/>
          </p:cNvPr>
          <p:cNvPicPr preferRelativeResize="0"/>
          <p:nvPr/>
        </p:nvPicPr>
        <p:blipFill rotWithShape="1">
          <a:blip r:embed="rId13">
            <a:alphaModFix/>
          </a:blip>
          <a:srcRect b="6782" l="47049" r="34527" t="74725"/>
          <a:stretch/>
        </p:blipFill>
        <p:spPr>
          <a:xfrm>
            <a:off x="5362538" y="3282300"/>
            <a:ext cx="2280701" cy="1287749"/>
          </a:xfrm>
          <a:prstGeom prst="rect">
            <a:avLst/>
          </a:prstGeom>
          <a:noFill/>
          <a:ln>
            <a:noFill/>
          </a:ln>
        </p:spPr>
      </p:pic>
      <p:sp>
        <p:nvSpPr>
          <p:cNvPr id="473" name="Google Shape;473;p34"/>
          <p:cNvSpPr txBox="1"/>
          <p:nvPr/>
        </p:nvSpPr>
        <p:spPr>
          <a:xfrm>
            <a:off x="4757007" y="931475"/>
            <a:ext cx="3004500" cy="354000"/>
          </a:xfrm>
          <a:prstGeom prst="rect">
            <a:avLst/>
          </a:prstGeom>
          <a:noFill/>
          <a:ln cap="flat" cmpd="sng" w="9525">
            <a:solidFill>
              <a:schemeClr val="dk2"/>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i="1" lang="en" sz="1100">
                <a:solidFill>
                  <a:schemeClr val="dk2"/>
                </a:solidFill>
                <a:latin typeface="Avenir"/>
                <a:ea typeface="Avenir"/>
                <a:cs typeface="Avenir"/>
                <a:sym typeface="Avenir"/>
              </a:rPr>
              <a:t>Mobility and Time saving</a:t>
            </a:r>
            <a:endParaRPr b="1" i="1" sz="1100">
              <a:solidFill>
                <a:schemeClr val="dk2"/>
              </a:solidFill>
              <a:latin typeface="Avenir"/>
              <a:ea typeface="Avenir"/>
              <a:cs typeface="Avenir"/>
              <a:sym typeface="Avenir"/>
            </a:endParaRPr>
          </a:p>
        </p:txBody>
      </p:sp>
      <p:sp>
        <p:nvSpPr>
          <p:cNvPr id="474" name="Google Shape;474;p34"/>
          <p:cNvSpPr/>
          <p:nvPr/>
        </p:nvSpPr>
        <p:spPr>
          <a:xfrm>
            <a:off x="7643250" y="1476975"/>
            <a:ext cx="1390200" cy="792000"/>
          </a:xfrm>
          <a:prstGeom prst="wedgeRoundRectCallout">
            <a:avLst>
              <a:gd fmla="val -54176" name="adj1"/>
              <a:gd fmla="val 27601" name="adj2"/>
              <a:gd fmla="val 0" name="adj3"/>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Avenir"/>
                <a:ea typeface="Avenir"/>
                <a:cs typeface="Avenir"/>
                <a:sym typeface="Avenir"/>
              </a:rPr>
              <a:t>“For me mobility is the most important thing...”</a:t>
            </a:r>
            <a:br>
              <a:rPr lang="en" sz="800">
                <a:solidFill>
                  <a:schemeClr val="lt1"/>
                </a:solidFill>
                <a:latin typeface="Avenir"/>
                <a:ea typeface="Avenir"/>
                <a:cs typeface="Avenir"/>
                <a:sym typeface="Avenir"/>
              </a:rPr>
            </a:br>
            <a:r>
              <a:rPr lang="en" sz="800">
                <a:solidFill>
                  <a:schemeClr val="lt1"/>
                </a:solidFill>
                <a:latin typeface="Avenir"/>
                <a:ea typeface="Avenir"/>
                <a:cs typeface="Avenir"/>
                <a:sym typeface="Avenir"/>
              </a:rPr>
              <a:t>…</a:t>
            </a:r>
            <a:br>
              <a:rPr lang="en" sz="800">
                <a:solidFill>
                  <a:schemeClr val="lt1"/>
                </a:solidFill>
                <a:latin typeface="Avenir"/>
                <a:ea typeface="Avenir"/>
                <a:cs typeface="Avenir"/>
                <a:sym typeface="Avenir"/>
              </a:rPr>
            </a:br>
            <a:r>
              <a:rPr i="1" lang="en" sz="800">
                <a:solidFill>
                  <a:schemeClr val="lt1"/>
                </a:solidFill>
                <a:latin typeface="Avenir"/>
                <a:ea typeface="Avenir"/>
                <a:cs typeface="Avenir"/>
                <a:sym typeface="Avenir"/>
              </a:rPr>
              <a:t>Matthias Foerster Regional Market Director</a:t>
            </a:r>
            <a:endParaRPr i="1"/>
          </a:p>
        </p:txBody>
      </p:sp>
      <p:grpSp>
        <p:nvGrpSpPr>
          <p:cNvPr id="475" name="Google Shape;475;p34"/>
          <p:cNvGrpSpPr/>
          <p:nvPr/>
        </p:nvGrpSpPr>
        <p:grpSpPr>
          <a:xfrm>
            <a:off x="4373950" y="711700"/>
            <a:ext cx="432000" cy="432000"/>
            <a:chOff x="3844550" y="425525"/>
            <a:chExt cx="432000" cy="432000"/>
          </a:xfrm>
        </p:grpSpPr>
        <p:sp>
          <p:nvSpPr>
            <p:cNvPr id="476" name="Google Shape;476;p34"/>
            <p:cNvSpPr/>
            <p:nvPr/>
          </p:nvSpPr>
          <p:spPr>
            <a:xfrm>
              <a:off x="3844550" y="425525"/>
              <a:ext cx="432000" cy="432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7" name="Google Shape;477;p34"/>
            <p:cNvPicPr preferRelativeResize="0"/>
            <p:nvPr/>
          </p:nvPicPr>
          <p:blipFill>
            <a:blip r:embed="rId8">
              <a:alphaModFix/>
            </a:blip>
            <a:stretch>
              <a:fillRect/>
            </a:stretch>
          </p:blipFill>
          <p:spPr>
            <a:xfrm>
              <a:off x="3903776" y="484750"/>
              <a:ext cx="313550" cy="313550"/>
            </a:xfrm>
            <a:prstGeom prst="rect">
              <a:avLst/>
            </a:prstGeom>
            <a:noFill/>
            <a:ln>
              <a:noFill/>
            </a:ln>
          </p:spPr>
        </p:pic>
      </p:grpSp>
      <p:sp>
        <p:nvSpPr>
          <p:cNvPr id="478" name="Google Shape;478;p34"/>
          <p:cNvSpPr txBox="1"/>
          <p:nvPr/>
        </p:nvSpPr>
        <p:spPr>
          <a:xfrm>
            <a:off x="5110757" y="2882900"/>
            <a:ext cx="3004500" cy="354000"/>
          </a:xfrm>
          <a:prstGeom prst="rect">
            <a:avLst/>
          </a:prstGeom>
          <a:noFill/>
          <a:ln cap="flat" cmpd="sng" w="9525">
            <a:solidFill>
              <a:schemeClr val="dk2"/>
            </a:solidFill>
            <a:prstDash val="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i="1" lang="en" sz="1100">
                <a:solidFill>
                  <a:schemeClr val="dk2"/>
                </a:solidFill>
                <a:latin typeface="Avenir"/>
                <a:ea typeface="Avenir"/>
                <a:cs typeface="Avenir"/>
                <a:sym typeface="Avenir"/>
              </a:rPr>
              <a:t>Flexibility, Mobility and Versatility</a:t>
            </a:r>
            <a:endParaRPr b="1" i="1" sz="1100">
              <a:solidFill>
                <a:schemeClr val="dk2"/>
              </a:solidFill>
              <a:latin typeface="Avenir"/>
              <a:ea typeface="Avenir"/>
              <a:cs typeface="Avenir"/>
              <a:sym typeface="Avenir"/>
            </a:endParaRPr>
          </a:p>
        </p:txBody>
      </p:sp>
      <p:sp>
        <p:nvSpPr>
          <p:cNvPr id="479" name="Google Shape;479;p34"/>
          <p:cNvSpPr/>
          <p:nvPr/>
        </p:nvSpPr>
        <p:spPr>
          <a:xfrm>
            <a:off x="7761500" y="3325900"/>
            <a:ext cx="1390200" cy="880500"/>
          </a:xfrm>
          <a:prstGeom prst="wedgeRoundRectCallout">
            <a:avLst>
              <a:gd fmla="val -54176" name="adj1"/>
              <a:gd fmla="val 27601" name="adj2"/>
              <a:gd fmla="val 0" name="adj3"/>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Avenir"/>
                <a:ea typeface="Avenir"/>
                <a:cs typeface="Avenir"/>
                <a:sym typeface="Avenir"/>
              </a:rPr>
              <a:t>“ </a:t>
            </a:r>
            <a:r>
              <a:rPr lang="en" sz="800">
                <a:solidFill>
                  <a:schemeClr val="lt1"/>
                </a:solidFill>
                <a:latin typeface="Avenir"/>
                <a:ea typeface="Avenir"/>
                <a:cs typeface="Avenir"/>
                <a:sym typeface="Avenir"/>
              </a:rPr>
              <a:t>It's</a:t>
            </a:r>
            <a:r>
              <a:rPr lang="en" sz="800">
                <a:solidFill>
                  <a:schemeClr val="lt1"/>
                </a:solidFill>
                <a:latin typeface="Avenir"/>
                <a:ea typeface="Avenir"/>
                <a:cs typeface="Avenir"/>
                <a:sym typeface="Avenir"/>
              </a:rPr>
              <a:t> really the </a:t>
            </a:r>
            <a:r>
              <a:rPr lang="en" sz="800">
                <a:solidFill>
                  <a:schemeClr val="lt1"/>
                </a:solidFill>
                <a:latin typeface="Avenir"/>
                <a:ea typeface="Avenir"/>
                <a:cs typeface="Avenir"/>
                <a:sym typeface="Avenir"/>
              </a:rPr>
              <a:t>flexibility that is superior to any other laptop I've ever had before.</a:t>
            </a:r>
            <a:r>
              <a:rPr lang="en" sz="800">
                <a:solidFill>
                  <a:schemeClr val="lt1"/>
                </a:solidFill>
                <a:latin typeface="Avenir"/>
                <a:ea typeface="Avenir"/>
                <a:cs typeface="Avenir"/>
                <a:sym typeface="Avenir"/>
              </a:rPr>
              <a:t>”</a:t>
            </a:r>
            <a:br>
              <a:rPr lang="en" sz="800">
                <a:solidFill>
                  <a:schemeClr val="lt1"/>
                </a:solidFill>
                <a:latin typeface="Avenir"/>
                <a:ea typeface="Avenir"/>
                <a:cs typeface="Avenir"/>
                <a:sym typeface="Avenir"/>
              </a:rPr>
            </a:br>
            <a:r>
              <a:rPr lang="en" sz="800">
                <a:solidFill>
                  <a:schemeClr val="lt1"/>
                </a:solidFill>
                <a:latin typeface="Avenir"/>
                <a:ea typeface="Avenir"/>
                <a:cs typeface="Avenir"/>
                <a:sym typeface="Avenir"/>
              </a:rPr>
              <a:t>…</a:t>
            </a:r>
            <a:br>
              <a:rPr lang="en" sz="800">
                <a:solidFill>
                  <a:schemeClr val="lt1"/>
                </a:solidFill>
                <a:latin typeface="Avenir"/>
                <a:ea typeface="Avenir"/>
                <a:cs typeface="Avenir"/>
                <a:sym typeface="Avenir"/>
              </a:rPr>
            </a:br>
            <a:r>
              <a:rPr i="1" lang="en" sz="800">
                <a:solidFill>
                  <a:schemeClr val="lt1"/>
                </a:solidFill>
                <a:latin typeface="Avenir"/>
                <a:ea typeface="Avenir"/>
                <a:cs typeface="Avenir"/>
                <a:sym typeface="Avenir"/>
              </a:rPr>
              <a:t>Marco Gannuzo</a:t>
            </a:r>
            <a:r>
              <a:rPr i="1" lang="en" sz="800">
                <a:solidFill>
                  <a:schemeClr val="lt1"/>
                </a:solidFill>
                <a:latin typeface="Avenir"/>
                <a:ea typeface="Avenir"/>
                <a:cs typeface="Avenir"/>
                <a:sym typeface="Avenir"/>
              </a:rPr>
              <a:t>   Business Director</a:t>
            </a:r>
            <a:endParaRPr i="1"/>
          </a:p>
        </p:txBody>
      </p:sp>
      <p:grpSp>
        <p:nvGrpSpPr>
          <p:cNvPr id="480" name="Google Shape;480;p34"/>
          <p:cNvGrpSpPr/>
          <p:nvPr/>
        </p:nvGrpSpPr>
        <p:grpSpPr>
          <a:xfrm>
            <a:off x="4757000" y="2670400"/>
            <a:ext cx="432000" cy="432000"/>
            <a:chOff x="3844550" y="425525"/>
            <a:chExt cx="432000" cy="432000"/>
          </a:xfrm>
        </p:grpSpPr>
        <p:sp>
          <p:nvSpPr>
            <p:cNvPr id="481" name="Google Shape;481;p34"/>
            <p:cNvSpPr/>
            <p:nvPr/>
          </p:nvSpPr>
          <p:spPr>
            <a:xfrm>
              <a:off x="3844550" y="425525"/>
              <a:ext cx="432000" cy="4320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2" name="Google Shape;482;p34"/>
            <p:cNvPicPr preferRelativeResize="0"/>
            <p:nvPr/>
          </p:nvPicPr>
          <p:blipFill>
            <a:blip r:embed="rId8">
              <a:alphaModFix/>
            </a:blip>
            <a:stretch>
              <a:fillRect/>
            </a:stretch>
          </p:blipFill>
          <p:spPr>
            <a:xfrm>
              <a:off x="3903776" y="484750"/>
              <a:ext cx="313550" cy="31355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5"/>
          <p:cNvSpPr/>
          <p:nvPr/>
        </p:nvSpPr>
        <p:spPr>
          <a:xfrm>
            <a:off x="122425" y="1032566"/>
            <a:ext cx="1353000" cy="2570400"/>
          </a:xfrm>
          <a:prstGeom prst="roundRect">
            <a:avLst>
              <a:gd fmla="val 9524" name="adj"/>
            </a:avLst>
          </a:prstGeom>
          <a:noFill/>
          <a:ln cap="flat" cmpd="sng" w="19050">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88" name="Google Shape;488;p35"/>
          <p:cNvSpPr txBox="1"/>
          <p:nvPr>
            <p:ph type="title"/>
          </p:nvPr>
        </p:nvSpPr>
        <p:spPr>
          <a:xfrm>
            <a:off x="183600" y="130270"/>
            <a:ext cx="86400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6</a:t>
            </a:r>
            <a:r>
              <a:rPr lang="en"/>
              <a:t> weeks sprint</a:t>
            </a:r>
            <a:endParaRPr/>
          </a:p>
        </p:txBody>
      </p:sp>
      <p:sp>
        <p:nvSpPr>
          <p:cNvPr id="489" name="Google Shape;489;p35"/>
          <p:cNvSpPr txBox="1"/>
          <p:nvPr>
            <p:ph idx="12" type="sldNum"/>
          </p:nvPr>
        </p:nvSpPr>
        <p:spPr>
          <a:xfrm>
            <a:off x="91084" y="4928327"/>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r>
              <a:rPr lang="en"/>
              <a:t>page </a:t>
            </a:r>
            <a:fld id="{00000000-1234-1234-1234-123412341234}" type="slidenum">
              <a:rPr lang="en"/>
              <a:t>‹#›</a:t>
            </a:fld>
            <a:endParaRPr/>
          </a:p>
        </p:txBody>
      </p:sp>
      <p:grpSp>
        <p:nvGrpSpPr>
          <p:cNvPr id="490" name="Google Shape;490;p35"/>
          <p:cNvGrpSpPr/>
          <p:nvPr/>
        </p:nvGrpSpPr>
        <p:grpSpPr>
          <a:xfrm>
            <a:off x="1982345" y="3829349"/>
            <a:ext cx="586790" cy="586790"/>
            <a:chOff x="4021800" y="2493550"/>
            <a:chExt cx="888000" cy="888000"/>
          </a:xfrm>
        </p:grpSpPr>
        <p:sp>
          <p:nvSpPr>
            <p:cNvPr id="491" name="Google Shape;491;p35"/>
            <p:cNvSpPr/>
            <p:nvPr/>
          </p:nvSpPr>
          <p:spPr>
            <a:xfrm>
              <a:off x="4021800" y="2493550"/>
              <a:ext cx="888000" cy="8880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2" name="Google Shape;492;p35"/>
            <p:cNvPicPr preferRelativeResize="0"/>
            <p:nvPr/>
          </p:nvPicPr>
          <p:blipFill>
            <a:blip r:embed="rId3">
              <a:alphaModFix/>
            </a:blip>
            <a:stretch>
              <a:fillRect/>
            </a:stretch>
          </p:blipFill>
          <p:spPr>
            <a:xfrm>
              <a:off x="4139050" y="2625125"/>
              <a:ext cx="609600" cy="609600"/>
            </a:xfrm>
            <a:prstGeom prst="rect">
              <a:avLst/>
            </a:prstGeom>
            <a:noFill/>
            <a:ln>
              <a:noFill/>
            </a:ln>
          </p:spPr>
        </p:pic>
      </p:grpSp>
      <p:cxnSp>
        <p:nvCxnSpPr>
          <p:cNvPr id="493" name="Google Shape;493;p35"/>
          <p:cNvCxnSpPr/>
          <p:nvPr/>
        </p:nvCxnSpPr>
        <p:spPr>
          <a:xfrm>
            <a:off x="4156360" y="4122750"/>
            <a:ext cx="3468000" cy="0"/>
          </a:xfrm>
          <a:prstGeom prst="straightConnector1">
            <a:avLst/>
          </a:prstGeom>
          <a:noFill/>
          <a:ln cap="flat" cmpd="sng" w="28575">
            <a:solidFill>
              <a:srgbClr val="FF9900"/>
            </a:solidFill>
            <a:prstDash val="solid"/>
            <a:round/>
            <a:headEnd len="med" w="med" type="none"/>
            <a:tailEnd len="med" w="med" type="triangle"/>
          </a:ln>
        </p:spPr>
      </p:cxnSp>
      <p:sp>
        <p:nvSpPr>
          <p:cNvPr id="494" name="Google Shape;494;p35"/>
          <p:cNvSpPr txBox="1"/>
          <p:nvPr/>
        </p:nvSpPr>
        <p:spPr>
          <a:xfrm>
            <a:off x="2544562" y="4545620"/>
            <a:ext cx="2156400" cy="3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latin typeface="Avenir"/>
              <a:ea typeface="Avenir"/>
              <a:cs typeface="Avenir"/>
              <a:sym typeface="Avenir"/>
            </a:endParaRPr>
          </a:p>
        </p:txBody>
      </p:sp>
      <p:grpSp>
        <p:nvGrpSpPr>
          <p:cNvPr id="495" name="Google Shape;495;p35"/>
          <p:cNvGrpSpPr/>
          <p:nvPr/>
        </p:nvGrpSpPr>
        <p:grpSpPr>
          <a:xfrm>
            <a:off x="1982337" y="4481458"/>
            <a:ext cx="586790" cy="586790"/>
            <a:chOff x="7023400" y="1342663"/>
            <a:chExt cx="888000" cy="888000"/>
          </a:xfrm>
        </p:grpSpPr>
        <p:sp>
          <p:nvSpPr>
            <p:cNvPr id="496" name="Google Shape;496;p35"/>
            <p:cNvSpPr/>
            <p:nvPr/>
          </p:nvSpPr>
          <p:spPr>
            <a:xfrm>
              <a:off x="7023400" y="1342663"/>
              <a:ext cx="888000" cy="888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7" name="Google Shape;497;p35"/>
            <p:cNvPicPr preferRelativeResize="0"/>
            <p:nvPr/>
          </p:nvPicPr>
          <p:blipFill>
            <a:blip r:embed="rId4">
              <a:alphaModFix/>
            </a:blip>
            <a:stretch>
              <a:fillRect/>
            </a:stretch>
          </p:blipFill>
          <p:spPr>
            <a:xfrm>
              <a:off x="7159795" y="1462343"/>
              <a:ext cx="609600" cy="609600"/>
            </a:xfrm>
            <a:prstGeom prst="rect">
              <a:avLst/>
            </a:prstGeom>
            <a:noFill/>
            <a:ln>
              <a:noFill/>
            </a:ln>
          </p:spPr>
        </p:pic>
      </p:grpSp>
      <p:cxnSp>
        <p:nvCxnSpPr>
          <p:cNvPr id="498" name="Google Shape;498;p35"/>
          <p:cNvCxnSpPr/>
          <p:nvPr/>
        </p:nvCxnSpPr>
        <p:spPr>
          <a:xfrm>
            <a:off x="2893025" y="4774850"/>
            <a:ext cx="4741500" cy="0"/>
          </a:xfrm>
          <a:prstGeom prst="straightConnector1">
            <a:avLst/>
          </a:prstGeom>
          <a:noFill/>
          <a:ln cap="flat" cmpd="sng" w="28575">
            <a:solidFill>
              <a:schemeClr val="accent4"/>
            </a:solidFill>
            <a:prstDash val="solid"/>
            <a:round/>
            <a:headEnd len="med" w="med" type="none"/>
            <a:tailEnd len="med" w="med" type="triangle"/>
          </a:ln>
        </p:spPr>
      </p:cxnSp>
      <p:sp>
        <p:nvSpPr>
          <p:cNvPr id="499" name="Google Shape;499;p35"/>
          <p:cNvSpPr/>
          <p:nvPr/>
        </p:nvSpPr>
        <p:spPr>
          <a:xfrm>
            <a:off x="2677175" y="4491875"/>
            <a:ext cx="3031800" cy="576000"/>
          </a:xfrm>
          <a:prstGeom prst="roundRect">
            <a:avLst>
              <a:gd fmla="val 16667" name="adj"/>
            </a:avLst>
          </a:prstGeom>
          <a:solidFill>
            <a:srgbClr val="FFFFFF"/>
          </a:solidFill>
          <a:ln cap="flat" cmpd="sng" w="19050">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u="sng">
                <a:solidFill>
                  <a:schemeClr val="dk2"/>
                </a:solidFill>
                <a:latin typeface="Avenir"/>
                <a:ea typeface="Avenir"/>
                <a:cs typeface="Avenir"/>
                <a:sym typeface="Avenir"/>
                <a:hlinkClick r:id="rId5">
                  <a:extLst>
                    <a:ext uri="{A12FA001-AC4F-418D-AE19-62706E023703}">
                      <ahyp:hlinkClr val="tx"/>
                    </a:ext>
                  </a:extLst>
                </a:hlinkClick>
              </a:rPr>
              <a:t>eLearning YouGrow</a:t>
            </a:r>
            <a:r>
              <a:rPr b="1" lang="en" sz="1000">
                <a:latin typeface="Avenir"/>
                <a:ea typeface="Avenir"/>
                <a:cs typeface="Avenir"/>
                <a:sym typeface="Avenir"/>
              </a:rPr>
              <a:t>: </a:t>
            </a:r>
            <a:endParaRPr sz="1000">
              <a:latin typeface="Avenir"/>
              <a:ea typeface="Avenir"/>
              <a:cs typeface="Avenir"/>
              <a:sym typeface="Avenir"/>
            </a:endParaRPr>
          </a:p>
          <a:p>
            <a:pPr indent="0" lvl="0" marL="0" marR="0" rtl="0" algn="ctr">
              <a:spcBef>
                <a:spcPts val="0"/>
              </a:spcBef>
              <a:spcAft>
                <a:spcPts val="0"/>
              </a:spcAft>
              <a:buNone/>
            </a:pPr>
            <a:r>
              <a:rPr lang="en" sz="800">
                <a:latin typeface="Avenir"/>
                <a:ea typeface="Avenir"/>
                <a:cs typeface="Avenir"/>
                <a:sym typeface="Avenir"/>
              </a:rPr>
              <a:t>Let’s go deeper into the Google Workspace world!</a:t>
            </a:r>
            <a:endParaRPr sz="800">
              <a:latin typeface="Avenir"/>
              <a:ea typeface="Avenir"/>
              <a:cs typeface="Avenir"/>
              <a:sym typeface="Avenir"/>
            </a:endParaRPr>
          </a:p>
          <a:p>
            <a:pPr indent="0" lvl="0" marL="0" marR="0" rtl="0" algn="ctr">
              <a:spcBef>
                <a:spcPts val="0"/>
              </a:spcBef>
              <a:spcAft>
                <a:spcPts val="0"/>
              </a:spcAft>
              <a:buNone/>
            </a:pPr>
            <a:r>
              <a:rPr lang="en" sz="800">
                <a:latin typeface="Avenir"/>
                <a:ea typeface="Avenir"/>
                <a:cs typeface="Avenir"/>
                <a:sym typeface="Avenir"/>
              </a:rPr>
              <a:t>→ Onboarding, Smart Meeting, Work as a Team, Road Warriors, Work with Externals</a:t>
            </a:r>
            <a:endParaRPr sz="800">
              <a:latin typeface="Avenir"/>
              <a:ea typeface="Avenir"/>
              <a:cs typeface="Avenir"/>
              <a:sym typeface="Avenir"/>
            </a:endParaRPr>
          </a:p>
        </p:txBody>
      </p:sp>
      <p:sp>
        <p:nvSpPr>
          <p:cNvPr id="500" name="Google Shape;500;p35"/>
          <p:cNvSpPr/>
          <p:nvPr/>
        </p:nvSpPr>
        <p:spPr>
          <a:xfrm>
            <a:off x="2677175" y="3881125"/>
            <a:ext cx="4424100" cy="530700"/>
          </a:xfrm>
          <a:prstGeom prst="roundRect">
            <a:avLst>
              <a:gd fmla="val 16667" name="adj"/>
            </a:avLst>
          </a:prstGeom>
          <a:solidFill>
            <a:srgbClr val="FFFFFF"/>
          </a:solidFill>
          <a:ln cap="flat" cmpd="sng" w="19050">
            <a:solidFill>
              <a:srgbClr val="F59B3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u="sng">
                <a:solidFill>
                  <a:schemeClr val="hlink"/>
                </a:solidFill>
                <a:latin typeface="Avenir"/>
                <a:ea typeface="Avenir"/>
                <a:cs typeface="Avenir"/>
                <a:sym typeface="Avenir"/>
                <a:hlinkClick r:id="rId6"/>
              </a:rPr>
              <a:t>Move files to Cloud:</a:t>
            </a:r>
            <a:endParaRPr b="1" sz="1000">
              <a:latin typeface="Avenir"/>
              <a:ea typeface="Avenir"/>
              <a:cs typeface="Avenir"/>
              <a:sym typeface="Avenir"/>
            </a:endParaRPr>
          </a:p>
          <a:p>
            <a:pPr indent="0" lvl="0" marL="0" marR="0" rtl="0" algn="ctr">
              <a:spcBef>
                <a:spcPts val="0"/>
              </a:spcBef>
              <a:spcAft>
                <a:spcPts val="0"/>
              </a:spcAft>
              <a:buNone/>
            </a:pPr>
            <a:r>
              <a:rPr lang="en" sz="800">
                <a:latin typeface="Avenir"/>
                <a:ea typeface="Avenir"/>
                <a:cs typeface="Avenir"/>
                <a:sym typeface="Avenir"/>
              </a:rPr>
              <a:t>Migrate you file located in your local hard disk to Gdrive before week 6 - Chromebook delivery thanks to </a:t>
            </a:r>
            <a:r>
              <a:rPr lang="en" sz="800" u="sng">
                <a:solidFill>
                  <a:schemeClr val="hlink"/>
                </a:solidFill>
                <a:latin typeface="Avenir"/>
                <a:ea typeface="Avenir"/>
                <a:cs typeface="Avenir"/>
                <a:sym typeface="Avenir"/>
                <a:hlinkClick r:id="rId7"/>
              </a:rPr>
              <a:t>this guideline</a:t>
            </a:r>
            <a:r>
              <a:rPr lang="en" sz="800">
                <a:latin typeface="Avenir"/>
                <a:ea typeface="Avenir"/>
                <a:cs typeface="Avenir"/>
                <a:sym typeface="Avenir"/>
              </a:rPr>
              <a:t> </a:t>
            </a:r>
            <a:endParaRPr sz="800">
              <a:latin typeface="Avenir"/>
              <a:ea typeface="Avenir"/>
              <a:cs typeface="Avenir"/>
              <a:sym typeface="Avenir"/>
            </a:endParaRPr>
          </a:p>
        </p:txBody>
      </p:sp>
      <p:sp>
        <p:nvSpPr>
          <p:cNvPr id="501" name="Google Shape;501;p35"/>
          <p:cNvSpPr/>
          <p:nvPr/>
        </p:nvSpPr>
        <p:spPr>
          <a:xfrm>
            <a:off x="2998725" y="1032575"/>
            <a:ext cx="5857800" cy="2570400"/>
          </a:xfrm>
          <a:prstGeom prst="roundRect">
            <a:avLst>
              <a:gd fmla="val 9524" name="adj"/>
            </a:avLst>
          </a:prstGeom>
          <a:noFill/>
          <a:ln cap="flat" cmpd="sng" w="19050">
            <a:solidFill>
              <a:srgbClr val="FF99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502" name="Google Shape;502;p35"/>
          <p:cNvSpPr/>
          <p:nvPr/>
        </p:nvSpPr>
        <p:spPr>
          <a:xfrm>
            <a:off x="1568200" y="1032566"/>
            <a:ext cx="1353000" cy="2570400"/>
          </a:xfrm>
          <a:prstGeom prst="roundRect">
            <a:avLst>
              <a:gd fmla="val 9524" name="adj"/>
            </a:avLst>
          </a:prstGeom>
          <a:noFill/>
          <a:ln cap="flat" cmpd="sng" w="19050">
            <a:solidFill>
              <a:srgbClr val="009E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5"/>
          <p:cNvSpPr txBox="1"/>
          <p:nvPr/>
        </p:nvSpPr>
        <p:spPr>
          <a:xfrm>
            <a:off x="1286053" y="1204494"/>
            <a:ext cx="1917000" cy="3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Avenir"/>
                <a:ea typeface="Avenir"/>
                <a:cs typeface="Avenir"/>
                <a:sym typeface="Avenir"/>
              </a:rPr>
              <a:t>Kick-off </a:t>
            </a:r>
            <a:br>
              <a:rPr lang="en" sz="1200">
                <a:latin typeface="Avenir"/>
                <a:ea typeface="Avenir"/>
                <a:cs typeface="Avenir"/>
                <a:sym typeface="Avenir"/>
              </a:rPr>
            </a:br>
            <a:r>
              <a:rPr lang="en" sz="1200">
                <a:latin typeface="Avenir"/>
                <a:ea typeface="Avenir"/>
                <a:cs typeface="Avenir"/>
                <a:sym typeface="Avenir"/>
              </a:rPr>
              <a:t>communication</a:t>
            </a:r>
            <a:endParaRPr sz="1200">
              <a:latin typeface="Avenir"/>
              <a:ea typeface="Avenir"/>
              <a:cs typeface="Avenir"/>
              <a:sym typeface="Avenir"/>
            </a:endParaRPr>
          </a:p>
          <a:p>
            <a:pPr indent="0" lvl="0" marL="0" rtl="0" algn="ctr">
              <a:spcBef>
                <a:spcPts val="0"/>
              </a:spcBef>
              <a:spcAft>
                <a:spcPts val="0"/>
              </a:spcAft>
              <a:buNone/>
            </a:pPr>
            <a:r>
              <a:rPr lang="en" sz="1200">
                <a:latin typeface="Avenir"/>
                <a:ea typeface="Avenir"/>
                <a:cs typeface="Avenir"/>
                <a:sym typeface="Avenir"/>
              </a:rPr>
              <a:t>- 1h -</a:t>
            </a:r>
            <a:endParaRPr sz="1200">
              <a:latin typeface="Avenir"/>
              <a:ea typeface="Avenir"/>
              <a:cs typeface="Avenir"/>
              <a:sym typeface="Avenir"/>
            </a:endParaRPr>
          </a:p>
        </p:txBody>
      </p:sp>
      <p:sp>
        <p:nvSpPr>
          <p:cNvPr id="504" name="Google Shape;504;p35"/>
          <p:cNvSpPr txBox="1"/>
          <p:nvPr/>
        </p:nvSpPr>
        <p:spPr>
          <a:xfrm>
            <a:off x="3034163" y="1133600"/>
            <a:ext cx="1563300" cy="58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Avenir"/>
                <a:ea typeface="Avenir"/>
                <a:cs typeface="Avenir"/>
                <a:sym typeface="Avenir"/>
              </a:rPr>
              <a:t>2021 </a:t>
            </a:r>
            <a:r>
              <a:rPr b="1" lang="en" sz="1200">
                <a:latin typeface="Avenir"/>
                <a:ea typeface="Avenir"/>
                <a:cs typeface="Avenir"/>
                <a:sym typeface="Avenir"/>
              </a:rPr>
              <a:t>A Solvay Space Odyssey l</a:t>
            </a:r>
            <a:endParaRPr b="1" sz="1200">
              <a:latin typeface="Avenir"/>
              <a:ea typeface="Avenir"/>
              <a:cs typeface="Avenir"/>
              <a:sym typeface="Avenir"/>
            </a:endParaRPr>
          </a:p>
          <a:p>
            <a:pPr indent="0" lvl="0" marL="0" rtl="0" algn="ctr">
              <a:spcBef>
                <a:spcPts val="0"/>
              </a:spcBef>
              <a:spcAft>
                <a:spcPts val="0"/>
              </a:spcAft>
              <a:buNone/>
            </a:pPr>
            <a:r>
              <a:rPr b="1" lang="en" sz="1200">
                <a:latin typeface="Avenir"/>
                <a:ea typeface="Avenir"/>
                <a:cs typeface="Avenir"/>
                <a:sym typeface="Avenir"/>
              </a:rPr>
              <a:t>- 1h00 -</a:t>
            </a:r>
            <a:endParaRPr b="1" sz="1200">
              <a:latin typeface="Avenir"/>
              <a:ea typeface="Avenir"/>
              <a:cs typeface="Avenir"/>
              <a:sym typeface="Avenir"/>
            </a:endParaRPr>
          </a:p>
          <a:p>
            <a:pPr indent="0" lvl="0" marL="0" rtl="0" algn="ctr">
              <a:spcBef>
                <a:spcPts val="0"/>
              </a:spcBef>
              <a:spcAft>
                <a:spcPts val="0"/>
              </a:spcAft>
              <a:buNone/>
            </a:pPr>
            <a:r>
              <a:t/>
            </a:r>
            <a:endParaRPr b="1" sz="1200">
              <a:latin typeface="Avenir"/>
              <a:ea typeface="Avenir"/>
              <a:cs typeface="Avenir"/>
              <a:sym typeface="Avenir"/>
            </a:endParaRPr>
          </a:p>
        </p:txBody>
      </p:sp>
      <p:grpSp>
        <p:nvGrpSpPr>
          <p:cNvPr id="505" name="Google Shape;505;p35"/>
          <p:cNvGrpSpPr/>
          <p:nvPr/>
        </p:nvGrpSpPr>
        <p:grpSpPr>
          <a:xfrm>
            <a:off x="1903754" y="1703284"/>
            <a:ext cx="704983" cy="704983"/>
            <a:chOff x="4150100" y="1271025"/>
            <a:chExt cx="888000" cy="888000"/>
          </a:xfrm>
        </p:grpSpPr>
        <p:sp>
          <p:nvSpPr>
            <p:cNvPr id="506" name="Google Shape;506;p35"/>
            <p:cNvSpPr/>
            <p:nvPr/>
          </p:nvSpPr>
          <p:spPr>
            <a:xfrm>
              <a:off x="4150100" y="1271025"/>
              <a:ext cx="888000" cy="888000"/>
            </a:xfrm>
            <a:prstGeom prst="ellipse">
              <a:avLst/>
            </a:prstGeom>
            <a:solidFill>
              <a:srgbClr val="009E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7" name="Google Shape;507;p35"/>
            <p:cNvPicPr preferRelativeResize="0"/>
            <p:nvPr/>
          </p:nvPicPr>
          <p:blipFill>
            <a:blip r:embed="rId8">
              <a:alphaModFix/>
            </a:blip>
            <a:stretch>
              <a:fillRect/>
            </a:stretch>
          </p:blipFill>
          <p:spPr>
            <a:xfrm>
              <a:off x="4289313" y="1395900"/>
              <a:ext cx="609600" cy="609600"/>
            </a:xfrm>
            <a:prstGeom prst="rect">
              <a:avLst/>
            </a:prstGeom>
            <a:noFill/>
            <a:ln>
              <a:noFill/>
            </a:ln>
          </p:spPr>
        </p:pic>
      </p:grpSp>
      <p:sp>
        <p:nvSpPr>
          <p:cNvPr id="508" name="Google Shape;508;p35"/>
          <p:cNvSpPr/>
          <p:nvPr/>
        </p:nvSpPr>
        <p:spPr>
          <a:xfrm>
            <a:off x="3491858" y="1699430"/>
            <a:ext cx="705000" cy="705000"/>
          </a:xfrm>
          <a:prstGeom prst="ellipse">
            <a:avLst/>
          </a:prstGeom>
          <a:solidFill>
            <a:srgbClr val="F59B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5"/>
          <p:cNvSpPr txBox="1"/>
          <p:nvPr/>
        </p:nvSpPr>
        <p:spPr>
          <a:xfrm>
            <a:off x="1341250" y="708424"/>
            <a:ext cx="102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Avenir"/>
                <a:ea typeface="Avenir"/>
                <a:cs typeface="Avenir"/>
                <a:sym typeface="Avenir"/>
              </a:rPr>
              <a:t>WEEK 1</a:t>
            </a:r>
            <a:endParaRPr sz="1000">
              <a:latin typeface="Avenir"/>
              <a:ea typeface="Avenir"/>
              <a:cs typeface="Avenir"/>
              <a:sym typeface="Avenir"/>
            </a:endParaRPr>
          </a:p>
        </p:txBody>
      </p:sp>
      <p:sp>
        <p:nvSpPr>
          <p:cNvPr id="510" name="Google Shape;510;p35"/>
          <p:cNvSpPr txBox="1"/>
          <p:nvPr/>
        </p:nvSpPr>
        <p:spPr>
          <a:xfrm>
            <a:off x="3255600" y="692928"/>
            <a:ext cx="102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Avenir"/>
                <a:ea typeface="Avenir"/>
                <a:cs typeface="Avenir"/>
                <a:sym typeface="Avenir"/>
              </a:rPr>
              <a:t>WEEK 2</a:t>
            </a:r>
            <a:endParaRPr sz="1000">
              <a:latin typeface="Avenir"/>
              <a:ea typeface="Avenir"/>
              <a:cs typeface="Avenir"/>
              <a:sym typeface="Avenir"/>
            </a:endParaRPr>
          </a:p>
        </p:txBody>
      </p:sp>
      <p:sp>
        <p:nvSpPr>
          <p:cNvPr id="511" name="Google Shape;511;p35"/>
          <p:cNvSpPr txBox="1"/>
          <p:nvPr/>
        </p:nvSpPr>
        <p:spPr>
          <a:xfrm>
            <a:off x="7634525" y="706278"/>
            <a:ext cx="102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Avenir"/>
                <a:ea typeface="Avenir"/>
                <a:cs typeface="Avenir"/>
                <a:sym typeface="Avenir"/>
              </a:rPr>
              <a:t>WEEK 6</a:t>
            </a:r>
            <a:endParaRPr sz="1000">
              <a:latin typeface="Avenir"/>
              <a:ea typeface="Avenir"/>
              <a:cs typeface="Avenir"/>
              <a:sym typeface="Avenir"/>
            </a:endParaRPr>
          </a:p>
        </p:txBody>
      </p:sp>
      <p:sp>
        <p:nvSpPr>
          <p:cNvPr id="512" name="Google Shape;512;p35"/>
          <p:cNvSpPr txBox="1"/>
          <p:nvPr/>
        </p:nvSpPr>
        <p:spPr>
          <a:xfrm>
            <a:off x="6800938" y="724141"/>
            <a:ext cx="102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Avenir"/>
                <a:ea typeface="Avenir"/>
                <a:cs typeface="Avenir"/>
                <a:sym typeface="Avenir"/>
              </a:rPr>
              <a:t>WEEK 5</a:t>
            </a:r>
            <a:endParaRPr sz="1000">
              <a:latin typeface="Avenir"/>
              <a:ea typeface="Avenir"/>
              <a:cs typeface="Avenir"/>
              <a:sym typeface="Avenir"/>
            </a:endParaRPr>
          </a:p>
        </p:txBody>
      </p:sp>
      <p:sp>
        <p:nvSpPr>
          <p:cNvPr id="513" name="Google Shape;513;p35"/>
          <p:cNvSpPr txBox="1"/>
          <p:nvPr/>
        </p:nvSpPr>
        <p:spPr>
          <a:xfrm>
            <a:off x="4348513" y="706278"/>
            <a:ext cx="102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Avenir"/>
                <a:ea typeface="Avenir"/>
                <a:cs typeface="Avenir"/>
                <a:sym typeface="Avenir"/>
              </a:rPr>
              <a:t>WEEK 3</a:t>
            </a:r>
            <a:endParaRPr sz="1000">
              <a:latin typeface="Avenir"/>
              <a:ea typeface="Avenir"/>
              <a:cs typeface="Avenir"/>
              <a:sym typeface="Avenir"/>
            </a:endParaRPr>
          </a:p>
        </p:txBody>
      </p:sp>
      <p:sp>
        <p:nvSpPr>
          <p:cNvPr id="514" name="Google Shape;514;p35"/>
          <p:cNvSpPr txBox="1"/>
          <p:nvPr/>
        </p:nvSpPr>
        <p:spPr>
          <a:xfrm>
            <a:off x="1636257" y="2478674"/>
            <a:ext cx="1207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Avenir"/>
                <a:ea typeface="Avenir"/>
                <a:cs typeface="Avenir"/>
                <a:sym typeface="Avenir"/>
              </a:rPr>
              <a:t>→ Project presentation, objectives and next steps</a:t>
            </a:r>
            <a:endParaRPr sz="800">
              <a:latin typeface="Avenir"/>
              <a:ea typeface="Avenir"/>
              <a:cs typeface="Avenir"/>
              <a:sym typeface="Avenir"/>
            </a:endParaRPr>
          </a:p>
        </p:txBody>
      </p:sp>
      <p:sp>
        <p:nvSpPr>
          <p:cNvPr id="515" name="Google Shape;515;p35"/>
          <p:cNvSpPr txBox="1"/>
          <p:nvPr/>
        </p:nvSpPr>
        <p:spPr>
          <a:xfrm>
            <a:off x="3013975" y="2455725"/>
            <a:ext cx="14109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latin typeface="Avenir"/>
                <a:ea typeface="Avenir"/>
                <a:cs typeface="Avenir"/>
                <a:sym typeface="Avenir"/>
              </a:rPr>
              <a:t>Change Management</a:t>
            </a:r>
            <a:endParaRPr b="1" sz="800">
              <a:latin typeface="Avenir"/>
              <a:ea typeface="Avenir"/>
              <a:cs typeface="Avenir"/>
              <a:sym typeface="Avenir"/>
            </a:endParaRPr>
          </a:p>
          <a:p>
            <a:pPr indent="0" lvl="0" marL="0" rtl="0" algn="ctr">
              <a:spcBef>
                <a:spcPts val="0"/>
              </a:spcBef>
              <a:spcAft>
                <a:spcPts val="0"/>
              </a:spcAft>
              <a:buNone/>
            </a:pPr>
            <a:r>
              <a:rPr b="1" lang="en" sz="800">
                <a:latin typeface="Avenir"/>
                <a:ea typeface="Avenir"/>
                <a:cs typeface="Avenir"/>
                <a:sym typeface="Avenir"/>
              </a:rPr>
              <a:t>→</a:t>
            </a:r>
            <a:r>
              <a:rPr lang="en" sz="800">
                <a:latin typeface="Avenir"/>
                <a:ea typeface="Avenir"/>
                <a:cs typeface="Avenir"/>
                <a:sym typeface="Avenir"/>
              </a:rPr>
              <a:t> Mindset expected, sharing of challenges, fears</a:t>
            </a:r>
            <a:endParaRPr sz="800">
              <a:latin typeface="Avenir"/>
              <a:ea typeface="Avenir"/>
              <a:cs typeface="Avenir"/>
              <a:sym typeface="Avenir"/>
            </a:endParaRPr>
          </a:p>
          <a:p>
            <a:pPr indent="0" lvl="0" marL="0" rtl="0" algn="ctr">
              <a:spcBef>
                <a:spcPts val="0"/>
              </a:spcBef>
              <a:spcAft>
                <a:spcPts val="0"/>
              </a:spcAft>
              <a:buNone/>
            </a:pPr>
            <a:r>
              <a:t/>
            </a:r>
            <a:endParaRPr sz="800">
              <a:latin typeface="Avenir"/>
              <a:ea typeface="Avenir"/>
              <a:cs typeface="Avenir"/>
              <a:sym typeface="Avenir"/>
            </a:endParaRPr>
          </a:p>
        </p:txBody>
      </p:sp>
      <p:grpSp>
        <p:nvGrpSpPr>
          <p:cNvPr id="516" name="Google Shape;516;p35"/>
          <p:cNvGrpSpPr/>
          <p:nvPr/>
        </p:nvGrpSpPr>
        <p:grpSpPr>
          <a:xfrm>
            <a:off x="4158413" y="1135491"/>
            <a:ext cx="1790400" cy="2612063"/>
            <a:chOff x="4149725" y="1158703"/>
            <a:chExt cx="1790400" cy="2612063"/>
          </a:xfrm>
        </p:grpSpPr>
        <p:sp>
          <p:nvSpPr>
            <p:cNvPr id="517" name="Google Shape;517;p35"/>
            <p:cNvSpPr/>
            <p:nvPr/>
          </p:nvSpPr>
          <p:spPr>
            <a:xfrm>
              <a:off x="4710424" y="1709205"/>
              <a:ext cx="705000" cy="705000"/>
            </a:xfrm>
            <a:prstGeom prst="ellipse">
              <a:avLst/>
            </a:prstGeom>
            <a:solidFill>
              <a:srgbClr val="F59B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5"/>
            <p:cNvSpPr txBox="1"/>
            <p:nvPr/>
          </p:nvSpPr>
          <p:spPr>
            <a:xfrm>
              <a:off x="4149725" y="1158703"/>
              <a:ext cx="1790400" cy="58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Avenir"/>
                  <a:ea typeface="Avenir"/>
                  <a:cs typeface="Avenir"/>
                  <a:sym typeface="Avenir"/>
                </a:rPr>
                <a:t>Guardians of the Galaxy</a:t>
              </a:r>
              <a:endParaRPr b="1" sz="1200">
                <a:latin typeface="Avenir"/>
                <a:ea typeface="Avenir"/>
                <a:cs typeface="Avenir"/>
                <a:sym typeface="Avenir"/>
              </a:endParaRPr>
            </a:p>
            <a:p>
              <a:pPr indent="0" lvl="0" marL="0" rtl="0" algn="ctr">
                <a:spcBef>
                  <a:spcPts val="0"/>
                </a:spcBef>
                <a:spcAft>
                  <a:spcPts val="0"/>
                </a:spcAft>
                <a:buNone/>
              </a:pPr>
              <a:r>
                <a:rPr b="1" lang="en" sz="1200">
                  <a:latin typeface="Avenir"/>
                  <a:ea typeface="Avenir"/>
                  <a:cs typeface="Avenir"/>
                  <a:sym typeface="Avenir"/>
                </a:rPr>
                <a:t>- 2h00 -</a:t>
              </a:r>
              <a:endParaRPr b="1" sz="1200">
                <a:latin typeface="Avenir"/>
                <a:ea typeface="Avenir"/>
                <a:cs typeface="Avenir"/>
                <a:sym typeface="Avenir"/>
              </a:endParaRPr>
            </a:p>
            <a:p>
              <a:pPr indent="0" lvl="0" marL="0" rtl="0" algn="ctr">
                <a:spcBef>
                  <a:spcPts val="0"/>
                </a:spcBef>
                <a:spcAft>
                  <a:spcPts val="0"/>
                </a:spcAft>
                <a:buNone/>
              </a:pPr>
              <a:r>
                <a:t/>
              </a:r>
              <a:endParaRPr b="1" sz="1200">
                <a:latin typeface="Avenir"/>
                <a:ea typeface="Avenir"/>
                <a:cs typeface="Avenir"/>
                <a:sym typeface="Avenir"/>
              </a:endParaRPr>
            </a:p>
          </p:txBody>
        </p:sp>
        <p:pic>
          <p:nvPicPr>
            <p:cNvPr id="519" name="Google Shape;519;p35"/>
            <p:cNvPicPr preferRelativeResize="0"/>
            <p:nvPr/>
          </p:nvPicPr>
          <p:blipFill rotWithShape="1">
            <a:blip r:embed="rId9">
              <a:alphaModFix/>
            </a:blip>
            <a:srcRect b="49719" l="-3112" r="57133" t="-6475"/>
            <a:stretch/>
          </p:blipFill>
          <p:spPr>
            <a:xfrm>
              <a:off x="4713132" y="1941476"/>
              <a:ext cx="720000" cy="283502"/>
            </a:xfrm>
            <a:prstGeom prst="rect">
              <a:avLst/>
            </a:prstGeom>
            <a:noFill/>
            <a:ln>
              <a:noFill/>
            </a:ln>
          </p:spPr>
        </p:pic>
        <p:sp>
          <p:nvSpPr>
            <p:cNvPr id="520" name="Google Shape;520;p35"/>
            <p:cNvSpPr txBox="1"/>
            <p:nvPr/>
          </p:nvSpPr>
          <p:spPr>
            <a:xfrm>
              <a:off x="4581808" y="2462466"/>
              <a:ext cx="1092000" cy="130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Avenir"/>
                  <a:ea typeface="Avenir"/>
                  <a:cs typeface="Avenir"/>
                  <a:sym typeface="Avenir"/>
                </a:rPr>
                <a:t>→ Are you eager to know more about </a:t>
              </a:r>
              <a:r>
                <a:rPr b="1" lang="en" sz="800">
                  <a:latin typeface="Avenir"/>
                  <a:ea typeface="Avenir"/>
                  <a:cs typeface="Avenir"/>
                  <a:sym typeface="Avenir"/>
                </a:rPr>
                <a:t>Google</a:t>
              </a:r>
              <a:r>
                <a:rPr lang="en" sz="800">
                  <a:latin typeface="Avenir"/>
                  <a:ea typeface="Avenir"/>
                  <a:cs typeface="Avenir"/>
                  <a:sym typeface="Avenir"/>
                </a:rPr>
                <a:t>?</a:t>
              </a:r>
              <a:endParaRPr sz="800">
                <a:latin typeface="Avenir"/>
                <a:ea typeface="Avenir"/>
                <a:cs typeface="Avenir"/>
                <a:sym typeface="Avenir"/>
              </a:endParaRPr>
            </a:p>
            <a:p>
              <a:pPr indent="-165100" lvl="0" marL="114300" rtl="0" algn="l">
                <a:spcBef>
                  <a:spcPts val="0"/>
                </a:spcBef>
                <a:spcAft>
                  <a:spcPts val="0"/>
                </a:spcAft>
                <a:buClr>
                  <a:srgbClr val="FF9900"/>
                </a:buClr>
                <a:buSzPts val="800"/>
                <a:buFont typeface="Avenir"/>
                <a:buChar char="●"/>
              </a:pPr>
              <a:r>
                <a:rPr lang="en" sz="800">
                  <a:latin typeface="Avenir"/>
                  <a:ea typeface="Avenir"/>
                  <a:cs typeface="Avenir"/>
                  <a:sym typeface="Avenir"/>
                </a:rPr>
                <a:t>Smart Meeting</a:t>
              </a:r>
              <a:endParaRPr sz="800">
                <a:latin typeface="Avenir"/>
                <a:ea typeface="Avenir"/>
                <a:cs typeface="Avenir"/>
                <a:sym typeface="Avenir"/>
              </a:endParaRPr>
            </a:p>
            <a:p>
              <a:pPr indent="-165100" lvl="0" marL="114300" rtl="0" algn="l">
                <a:spcBef>
                  <a:spcPts val="0"/>
                </a:spcBef>
                <a:spcAft>
                  <a:spcPts val="0"/>
                </a:spcAft>
                <a:buClr>
                  <a:srgbClr val="FF9900"/>
                </a:buClr>
                <a:buSzPts val="800"/>
                <a:buFont typeface="Avenir"/>
                <a:buChar char="●"/>
              </a:pPr>
              <a:r>
                <a:rPr lang="en" sz="800">
                  <a:latin typeface="Avenir"/>
                  <a:ea typeface="Avenir"/>
                  <a:cs typeface="Avenir"/>
                  <a:sym typeface="Avenir"/>
                </a:rPr>
                <a:t>Work as a Team</a:t>
              </a:r>
              <a:endParaRPr sz="800">
                <a:latin typeface="Avenir"/>
                <a:ea typeface="Avenir"/>
                <a:cs typeface="Avenir"/>
                <a:sym typeface="Avenir"/>
              </a:endParaRPr>
            </a:p>
            <a:p>
              <a:pPr indent="-165100" lvl="0" marL="114300" rtl="0" algn="l">
                <a:spcBef>
                  <a:spcPts val="0"/>
                </a:spcBef>
                <a:spcAft>
                  <a:spcPts val="0"/>
                </a:spcAft>
                <a:buClr>
                  <a:srgbClr val="FF9900"/>
                </a:buClr>
                <a:buSzPts val="800"/>
                <a:buFont typeface="Avenir"/>
                <a:buChar char="●"/>
              </a:pPr>
              <a:r>
                <a:rPr lang="en" sz="800">
                  <a:latin typeface="Avenir"/>
                  <a:ea typeface="Avenir"/>
                  <a:cs typeface="Avenir"/>
                  <a:sym typeface="Avenir"/>
                </a:rPr>
                <a:t>Road Warriors</a:t>
              </a:r>
              <a:endParaRPr sz="800">
                <a:latin typeface="Avenir"/>
                <a:ea typeface="Avenir"/>
                <a:cs typeface="Avenir"/>
                <a:sym typeface="Avenir"/>
              </a:endParaRPr>
            </a:p>
            <a:p>
              <a:pPr indent="-165100" lvl="0" marL="114300" rtl="0" algn="l">
                <a:spcBef>
                  <a:spcPts val="0"/>
                </a:spcBef>
                <a:spcAft>
                  <a:spcPts val="0"/>
                </a:spcAft>
                <a:buClr>
                  <a:srgbClr val="FF9900"/>
                </a:buClr>
                <a:buSzPts val="800"/>
                <a:buFont typeface="Avenir"/>
                <a:buChar char="●"/>
              </a:pPr>
              <a:r>
                <a:rPr lang="en" sz="800">
                  <a:latin typeface="Avenir"/>
                  <a:ea typeface="Avenir"/>
                  <a:cs typeface="Avenir"/>
                  <a:sym typeface="Avenir"/>
                </a:rPr>
                <a:t>Work with Externals</a:t>
              </a:r>
              <a:endParaRPr sz="800">
                <a:solidFill>
                  <a:srgbClr val="666666"/>
                </a:solidFill>
                <a:latin typeface="Avenir"/>
                <a:ea typeface="Avenir"/>
                <a:cs typeface="Avenir"/>
                <a:sym typeface="Avenir"/>
              </a:endParaRPr>
            </a:p>
            <a:p>
              <a:pPr indent="0" lvl="0" marL="0" rtl="0" algn="ctr">
                <a:spcBef>
                  <a:spcPts val="0"/>
                </a:spcBef>
                <a:spcAft>
                  <a:spcPts val="0"/>
                </a:spcAft>
                <a:buNone/>
              </a:pPr>
              <a:r>
                <a:t/>
              </a:r>
              <a:endParaRPr sz="900">
                <a:latin typeface="Avenir"/>
                <a:ea typeface="Avenir"/>
                <a:cs typeface="Avenir"/>
                <a:sym typeface="Avenir"/>
              </a:endParaRPr>
            </a:p>
          </p:txBody>
        </p:sp>
      </p:grpSp>
      <p:grpSp>
        <p:nvGrpSpPr>
          <p:cNvPr id="521" name="Google Shape;521;p35"/>
          <p:cNvGrpSpPr/>
          <p:nvPr/>
        </p:nvGrpSpPr>
        <p:grpSpPr>
          <a:xfrm>
            <a:off x="5622088" y="1154550"/>
            <a:ext cx="1104250" cy="2125891"/>
            <a:chOff x="5669925" y="1153225"/>
            <a:chExt cx="1104250" cy="2125891"/>
          </a:xfrm>
        </p:grpSpPr>
        <p:sp>
          <p:nvSpPr>
            <p:cNvPr id="522" name="Google Shape;522;p35"/>
            <p:cNvSpPr txBox="1"/>
            <p:nvPr/>
          </p:nvSpPr>
          <p:spPr>
            <a:xfrm>
              <a:off x="5669925" y="1153225"/>
              <a:ext cx="1025100" cy="58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Avenir"/>
                  <a:ea typeface="Avenir"/>
                  <a:cs typeface="Avenir"/>
                  <a:sym typeface="Avenir"/>
                </a:rPr>
                <a:t>Detox Busters</a:t>
              </a:r>
              <a:endParaRPr b="1" sz="1200">
                <a:latin typeface="Avenir"/>
                <a:ea typeface="Avenir"/>
                <a:cs typeface="Avenir"/>
                <a:sym typeface="Avenir"/>
              </a:endParaRPr>
            </a:p>
            <a:p>
              <a:pPr indent="0" lvl="0" marL="0" rtl="0" algn="ctr">
                <a:spcBef>
                  <a:spcPts val="0"/>
                </a:spcBef>
                <a:spcAft>
                  <a:spcPts val="0"/>
                </a:spcAft>
                <a:buNone/>
              </a:pPr>
              <a:r>
                <a:rPr b="1" lang="en" sz="1200">
                  <a:latin typeface="Avenir"/>
                  <a:ea typeface="Avenir"/>
                  <a:cs typeface="Avenir"/>
                  <a:sym typeface="Avenir"/>
                </a:rPr>
                <a:t>- 1h00 -</a:t>
              </a:r>
              <a:endParaRPr b="1" sz="1200">
                <a:latin typeface="Avenir"/>
                <a:ea typeface="Avenir"/>
                <a:cs typeface="Avenir"/>
                <a:sym typeface="Avenir"/>
              </a:endParaRPr>
            </a:p>
            <a:p>
              <a:pPr indent="0" lvl="0" marL="0" rtl="0" algn="ctr">
                <a:spcBef>
                  <a:spcPts val="0"/>
                </a:spcBef>
                <a:spcAft>
                  <a:spcPts val="0"/>
                </a:spcAft>
                <a:buNone/>
              </a:pPr>
              <a:r>
                <a:t/>
              </a:r>
              <a:endParaRPr b="1" sz="1200">
                <a:latin typeface="Avenir"/>
                <a:ea typeface="Avenir"/>
                <a:cs typeface="Avenir"/>
                <a:sym typeface="Avenir"/>
              </a:endParaRPr>
            </a:p>
          </p:txBody>
        </p:sp>
        <p:sp>
          <p:nvSpPr>
            <p:cNvPr id="523" name="Google Shape;523;p35"/>
            <p:cNvSpPr/>
            <p:nvPr/>
          </p:nvSpPr>
          <p:spPr>
            <a:xfrm>
              <a:off x="5873224" y="1712993"/>
              <a:ext cx="705000" cy="705000"/>
            </a:xfrm>
            <a:prstGeom prst="ellipse">
              <a:avLst/>
            </a:prstGeom>
            <a:solidFill>
              <a:srgbClr val="F59B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4" name="Google Shape;524;p35"/>
            <p:cNvPicPr preferRelativeResize="0"/>
            <p:nvPr/>
          </p:nvPicPr>
          <p:blipFill>
            <a:blip r:embed="rId10">
              <a:alphaModFix/>
            </a:blip>
            <a:stretch>
              <a:fillRect/>
            </a:stretch>
          </p:blipFill>
          <p:spPr>
            <a:xfrm>
              <a:off x="5932326" y="1762249"/>
              <a:ext cx="586799" cy="586770"/>
            </a:xfrm>
            <a:prstGeom prst="rect">
              <a:avLst/>
            </a:prstGeom>
            <a:noFill/>
            <a:ln>
              <a:noFill/>
            </a:ln>
          </p:spPr>
        </p:pic>
        <p:sp>
          <p:nvSpPr>
            <p:cNvPr id="525" name="Google Shape;525;p35"/>
            <p:cNvSpPr txBox="1"/>
            <p:nvPr/>
          </p:nvSpPr>
          <p:spPr>
            <a:xfrm>
              <a:off x="5682175" y="2478716"/>
              <a:ext cx="1092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Avenir"/>
                  <a:ea typeface="Avenir"/>
                  <a:cs typeface="Avenir"/>
                  <a:sym typeface="Avenir"/>
                </a:rPr>
                <a:t>→ Google Vs MS approach, mindset and process demystification with Google</a:t>
              </a:r>
              <a:endParaRPr sz="900">
                <a:latin typeface="Avenir"/>
                <a:ea typeface="Avenir"/>
                <a:cs typeface="Avenir"/>
                <a:sym typeface="Avenir"/>
              </a:endParaRPr>
            </a:p>
          </p:txBody>
        </p:sp>
      </p:grpSp>
      <p:sp>
        <p:nvSpPr>
          <p:cNvPr id="526" name="Google Shape;526;p35"/>
          <p:cNvSpPr/>
          <p:nvPr/>
        </p:nvSpPr>
        <p:spPr>
          <a:xfrm>
            <a:off x="125325" y="1032776"/>
            <a:ext cx="1353000" cy="2570400"/>
          </a:xfrm>
          <a:prstGeom prst="roundRect">
            <a:avLst>
              <a:gd fmla="val 9524"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latin typeface="Avenir"/>
              <a:ea typeface="Avenir"/>
              <a:cs typeface="Avenir"/>
              <a:sym typeface="Avenir"/>
            </a:endParaRPr>
          </a:p>
          <a:p>
            <a:pPr indent="0" lvl="0" marL="0" rtl="0" algn="ctr">
              <a:spcBef>
                <a:spcPts val="0"/>
              </a:spcBef>
              <a:spcAft>
                <a:spcPts val="0"/>
              </a:spcAft>
              <a:buNone/>
            </a:pPr>
            <a:r>
              <a:t/>
            </a:r>
            <a:endParaRPr sz="900">
              <a:latin typeface="Avenir"/>
              <a:ea typeface="Avenir"/>
              <a:cs typeface="Avenir"/>
              <a:sym typeface="Avenir"/>
            </a:endParaRPr>
          </a:p>
          <a:p>
            <a:pPr indent="0" lvl="0" marL="0" rtl="0" algn="ctr">
              <a:spcBef>
                <a:spcPts val="0"/>
              </a:spcBef>
              <a:spcAft>
                <a:spcPts val="0"/>
              </a:spcAft>
              <a:buNone/>
            </a:pPr>
            <a:r>
              <a:t/>
            </a:r>
            <a:endParaRPr sz="900">
              <a:latin typeface="Avenir"/>
              <a:ea typeface="Avenir"/>
              <a:cs typeface="Avenir"/>
              <a:sym typeface="Avenir"/>
            </a:endParaRPr>
          </a:p>
          <a:p>
            <a:pPr indent="0" lvl="0" marL="0" rtl="0" algn="ctr">
              <a:spcBef>
                <a:spcPts val="0"/>
              </a:spcBef>
              <a:spcAft>
                <a:spcPts val="0"/>
              </a:spcAft>
              <a:buNone/>
            </a:pPr>
            <a:r>
              <a:t/>
            </a:r>
            <a:endParaRPr sz="900">
              <a:latin typeface="Avenir"/>
              <a:ea typeface="Avenir"/>
              <a:cs typeface="Avenir"/>
              <a:sym typeface="Avenir"/>
            </a:endParaRPr>
          </a:p>
          <a:p>
            <a:pPr indent="0" lvl="0" marL="0" rtl="0" algn="ctr">
              <a:spcBef>
                <a:spcPts val="0"/>
              </a:spcBef>
              <a:spcAft>
                <a:spcPts val="0"/>
              </a:spcAft>
              <a:buNone/>
            </a:pPr>
            <a:r>
              <a:t/>
            </a:r>
            <a:endParaRPr sz="900">
              <a:latin typeface="Avenir"/>
              <a:ea typeface="Avenir"/>
              <a:cs typeface="Avenir"/>
              <a:sym typeface="Avenir"/>
            </a:endParaRPr>
          </a:p>
          <a:p>
            <a:pPr indent="0" lvl="0" marL="0" rtl="0" algn="ctr">
              <a:spcBef>
                <a:spcPts val="0"/>
              </a:spcBef>
              <a:spcAft>
                <a:spcPts val="0"/>
              </a:spcAft>
              <a:buNone/>
            </a:pPr>
            <a:r>
              <a:t/>
            </a:r>
            <a:endParaRPr sz="900">
              <a:latin typeface="Avenir"/>
              <a:ea typeface="Avenir"/>
              <a:cs typeface="Avenir"/>
              <a:sym typeface="Avenir"/>
            </a:endParaRPr>
          </a:p>
          <a:p>
            <a:pPr indent="0" lvl="0" marL="0" rtl="0" algn="l">
              <a:spcBef>
                <a:spcPts val="0"/>
              </a:spcBef>
              <a:spcAft>
                <a:spcPts val="0"/>
              </a:spcAft>
              <a:buNone/>
            </a:pPr>
            <a:r>
              <a:rPr lang="en" sz="800">
                <a:latin typeface="Avenir"/>
                <a:ea typeface="Avenir"/>
                <a:cs typeface="Avenir"/>
                <a:sym typeface="Avenir"/>
              </a:rPr>
              <a:t>- </a:t>
            </a:r>
            <a:r>
              <a:rPr lang="en" sz="700">
                <a:latin typeface="Avenir"/>
                <a:ea typeface="Avenir"/>
                <a:cs typeface="Avenir"/>
                <a:sym typeface="Avenir"/>
              </a:rPr>
              <a:t>Validate your Chromebook eligibility &amp; Detect potential exceptions</a:t>
            </a:r>
            <a:endParaRPr sz="700">
              <a:latin typeface="Avenir"/>
              <a:ea typeface="Avenir"/>
              <a:cs typeface="Avenir"/>
              <a:sym typeface="Avenir"/>
            </a:endParaRPr>
          </a:p>
          <a:p>
            <a:pPr indent="0" lvl="0" marL="0" rtl="0" algn="l">
              <a:spcBef>
                <a:spcPts val="0"/>
              </a:spcBef>
              <a:spcAft>
                <a:spcPts val="0"/>
              </a:spcAft>
              <a:buNone/>
            </a:pPr>
            <a:r>
              <a:t/>
            </a:r>
            <a:endParaRPr sz="700">
              <a:latin typeface="Avenir"/>
              <a:ea typeface="Avenir"/>
              <a:cs typeface="Avenir"/>
              <a:sym typeface="Avenir"/>
            </a:endParaRPr>
          </a:p>
          <a:p>
            <a:pPr indent="0" lvl="0" marL="0" rtl="0" algn="l">
              <a:spcBef>
                <a:spcPts val="0"/>
              </a:spcBef>
              <a:spcAft>
                <a:spcPts val="0"/>
              </a:spcAft>
              <a:buNone/>
            </a:pPr>
            <a:r>
              <a:t/>
            </a:r>
            <a:endParaRPr sz="700">
              <a:latin typeface="Avenir"/>
              <a:ea typeface="Avenir"/>
              <a:cs typeface="Avenir"/>
              <a:sym typeface="Avenir"/>
            </a:endParaRPr>
          </a:p>
          <a:p>
            <a:pPr indent="0" lvl="0" marL="0" rtl="0" algn="l">
              <a:spcBef>
                <a:spcPts val="0"/>
              </a:spcBef>
              <a:spcAft>
                <a:spcPts val="0"/>
              </a:spcAft>
              <a:buNone/>
            </a:pPr>
            <a:r>
              <a:rPr lang="en" sz="700">
                <a:latin typeface="Avenir"/>
                <a:ea typeface="Avenir"/>
                <a:cs typeface="Avenir"/>
                <a:sym typeface="Avenir"/>
              </a:rPr>
              <a:t>- Receive your Chromebook on time for training sessions</a:t>
            </a:r>
            <a:endParaRPr sz="700">
              <a:latin typeface="Avenir"/>
              <a:ea typeface="Avenir"/>
              <a:cs typeface="Avenir"/>
              <a:sym typeface="Avenir"/>
            </a:endParaRPr>
          </a:p>
          <a:p>
            <a:pPr indent="0" lvl="0" marL="0" rtl="0" algn="l">
              <a:spcBef>
                <a:spcPts val="0"/>
              </a:spcBef>
              <a:spcAft>
                <a:spcPts val="0"/>
              </a:spcAft>
              <a:buNone/>
            </a:pPr>
            <a:r>
              <a:t/>
            </a:r>
            <a:endParaRPr sz="700">
              <a:latin typeface="Avenir"/>
              <a:ea typeface="Avenir"/>
              <a:cs typeface="Avenir"/>
              <a:sym typeface="Avenir"/>
            </a:endParaRPr>
          </a:p>
          <a:p>
            <a:pPr indent="0" lvl="0" marL="0" rtl="0" algn="l">
              <a:spcBef>
                <a:spcPts val="0"/>
              </a:spcBef>
              <a:spcAft>
                <a:spcPts val="0"/>
              </a:spcAft>
              <a:buNone/>
            </a:pPr>
            <a:r>
              <a:rPr lang="en" sz="700">
                <a:latin typeface="Avenir"/>
                <a:ea typeface="Avenir"/>
                <a:cs typeface="Avenir"/>
                <a:sym typeface="Avenir"/>
              </a:rPr>
              <a:t>- Convert your macros if you have</a:t>
            </a:r>
            <a:endParaRPr sz="700">
              <a:latin typeface="Avenir"/>
              <a:ea typeface="Avenir"/>
              <a:cs typeface="Avenir"/>
              <a:sym typeface="Avenir"/>
            </a:endParaRPr>
          </a:p>
          <a:p>
            <a:pPr indent="0" lvl="0" marL="0" rtl="0" algn="l">
              <a:spcBef>
                <a:spcPts val="0"/>
              </a:spcBef>
              <a:spcAft>
                <a:spcPts val="0"/>
              </a:spcAft>
              <a:buNone/>
            </a:pPr>
            <a:r>
              <a:t/>
            </a:r>
            <a:endParaRPr sz="900"/>
          </a:p>
        </p:txBody>
      </p:sp>
      <p:sp>
        <p:nvSpPr>
          <p:cNvPr id="527" name="Google Shape;527;p35"/>
          <p:cNvSpPr txBox="1"/>
          <p:nvPr/>
        </p:nvSpPr>
        <p:spPr>
          <a:xfrm>
            <a:off x="67375" y="1135495"/>
            <a:ext cx="1410900" cy="34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Avenir"/>
                <a:ea typeface="Avenir"/>
                <a:cs typeface="Avenir"/>
                <a:sym typeface="Avenir"/>
              </a:rPr>
              <a:t>Communication and Gform</a:t>
            </a:r>
            <a:endParaRPr sz="1100">
              <a:latin typeface="Avenir"/>
              <a:ea typeface="Avenir"/>
              <a:cs typeface="Avenir"/>
              <a:sym typeface="Avenir"/>
            </a:endParaRPr>
          </a:p>
          <a:p>
            <a:pPr indent="0" lvl="0" marL="0" rtl="0" algn="ctr">
              <a:spcBef>
                <a:spcPts val="0"/>
              </a:spcBef>
              <a:spcAft>
                <a:spcPts val="0"/>
              </a:spcAft>
              <a:buNone/>
            </a:pPr>
            <a:r>
              <a:t/>
            </a:r>
            <a:endParaRPr sz="1100">
              <a:latin typeface="Avenir"/>
              <a:ea typeface="Avenir"/>
              <a:cs typeface="Avenir"/>
              <a:sym typeface="Avenir"/>
            </a:endParaRPr>
          </a:p>
        </p:txBody>
      </p:sp>
      <p:pic>
        <p:nvPicPr>
          <p:cNvPr id="528" name="Google Shape;528;p35"/>
          <p:cNvPicPr preferRelativeResize="0"/>
          <p:nvPr/>
        </p:nvPicPr>
        <p:blipFill>
          <a:blip r:embed="rId11">
            <a:alphaModFix/>
          </a:blip>
          <a:stretch>
            <a:fillRect/>
          </a:stretch>
        </p:blipFill>
        <p:spPr>
          <a:xfrm>
            <a:off x="3604000" y="1837874"/>
            <a:ext cx="483961" cy="483961"/>
          </a:xfrm>
          <a:prstGeom prst="rect">
            <a:avLst/>
          </a:prstGeom>
          <a:noFill/>
          <a:ln>
            <a:noFill/>
          </a:ln>
        </p:spPr>
      </p:pic>
      <p:pic>
        <p:nvPicPr>
          <p:cNvPr id="529" name="Google Shape;529;p35"/>
          <p:cNvPicPr preferRelativeResize="0"/>
          <p:nvPr/>
        </p:nvPicPr>
        <p:blipFill>
          <a:blip r:embed="rId12">
            <a:alphaModFix/>
          </a:blip>
          <a:stretch>
            <a:fillRect/>
          </a:stretch>
        </p:blipFill>
        <p:spPr>
          <a:xfrm>
            <a:off x="2285522" y="733875"/>
            <a:ext cx="241615" cy="283500"/>
          </a:xfrm>
          <a:prstGeom prst="rect">
            <a:avLst/>
          </a:prstGeom>
          <a:noFill/>
          <a:ln>
            <a:noFill/>
          </a:ln>
        </p:spPr>
      </p:pic>
      <p:sp>
        <p:nvSpPr>
          <p:cNvPr id="530" name="Google Shape;530;p35"/>
          <p:cNvSpPr txBox="1"/>
          <p:nvPr/>
        </p:nvSpPr>
        <p:spPr>
          <a:xfrm>
            <a:off x="2014300" y="450675"/>
            <a:ext cx="830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latin typeface="Avenir"/>
                <a:ea typeface="Avenir"/>
                <a:cs typeface="Avenir"/>
                <a:sym typeface="Avenir"/>
              </a:rPr>
              <a:t>We are here</a:t>
            </a:r>
            <a:endParaRPr sz="900">
              <a:solidFill>
                <a:srgbClr val="FF0000"/>
              </a:solidFill>
              <a:latin typeface="Avenir"/>
              <a:ea typeface="Avenir"/>
              <a:cs typeface="Avenir"/>
              <a:sym typeface="Avenir"/>
            </a:endParaRPr>
          </a:p>
        </p:txBody>
      </p:sp>
      <p:sp>
        <p:nvSpPr>
          <p:cNvPr id="531" name="Google Shape;531;p35"/>
          <p:cNvSpPr txBox="1"/>
          <p:nvPr/>
        </p:nvSpPr>
        <p:spPr>
          <a:xfrm>
            <a:off x="7546500" y="943163"/>
            <a:ext cx="1353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Avenir"/>
                <a:ea typeface="Avenir"/>
                <a:cs typeface="Avenir"/>
                <a:sym typeface="Avenir"/>
              </a:rPr>
              <a:t>Q&amp;A session with CREW team</a:t>
            </a:r>
            <a:endParaRPr sz="1100">
              <a:latin typeface="Avenir"/>
              <a:ea typeface="Avenir"/>
              <a:cs typeface="Avenir"/>
              <a:sym typeface="Avenir"/>
            </a:endParaRPr>
          </a:p>
        </p:txBody>
      </p:sp>
      <p:sp>
        <p:nvSpPr>
          <p:cNvPr id="532" name="Google Shape;532;p35"/>
          <p:cNvSpPr/>
          <p:nvPr/>
        </p:nvSpPr>
        <p:spPr>
          <a:xfrm>
            <a:off x="7465900" y="1591335"/>
            <a:ext cx="241500" cy="229800"/>
          </a:xfrm>
          <a:prstGeom prst="star5">
            <a:avLst>
              <a:gd fmla="val 19098" name="adj"/>
              <a:gd fmla="val 105146" name="hf"/>
              <a:gd fmla="val 110557" name="vf"/>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00"/>
              </a:solidFill>
            </a:endParaRPr>
          </a:p>
        </p:txBody>
      </p:sp>
      <p:sp>
        <p:nvSpPr>
          <p:cNvPr id="533" name="Google Shape;533;p35"/>
          <p:cNvSpPr txBox="1"/>
          <p:nvPr/>
        </p:nvSpPr>
        <p:spPr>
          <a:xfrm>
            <a:off x="7101286" y="1889400"/>
            <a:ext cx="70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Avenir"/>
                <a:ea typeface="Avenir"/>
                <a:cs typeface="Avenir"/>
                <a:sym typeface="Avenir"/>
              </a:rPr>
              <a:t>Start to </a:t>
            </a:r>
            <a:endParaRPr sz="800">
              <a:latin typeface="Avenir"/>
              <a:ea typeface="Avenir"/>
              <a:cs typeface="Avenir"/>
              <a:sym typeface="Avenir"/>
            </a:endParaRPr>
          </a:p>
          <a:p>
            <a:pPr indent="0" lvl="0" marL="0" rtl="0" algn="l">
              <a:spcBef>
                <a:spcPts val="0"/>
              </a:spcBef>
              <a:spcAft>
                <a:spcPts val="0"/>
              </a:spcAft>
              <a:buNone/>
            </a:pPr>
            <a:r>
              <a:rPr lang="en" sz="800">
                <a:latin typeface="Avenir"/>
                <a:ea typeface="Avenir"/>
                <a:cs typeface="Avenir"/>
                <a:sym typeface="Avenir"/>
              </a:rPr>
              <a:t>use Virtus </a:t>
            </a:r>
            <a:endParaRPr sz="800">
              <a:latin typeface="Avenir"/>
              <a:ea typeface="Avenir"/>
              <a:cs typeface="Avenir"/>
              <a:sym typeface="Avenir"/>
            </a:endParaRPr>
          </a:p>
        </p:txBody>
      </p:sp>
      <p:pic>
        <p:nvPicPr>
          <p:cNvPr id="534" name="Google Shape;534;p35"/>
          <p:cNvPicPr preferRelativeResize="0"/>
          <p:nvPr/>
        </p:nvPicPr>
        <p:blipFill>
          <a:blip r:embed="rId13">
            <a:alphaModFix/>
          </a:blip>
          <a:stretch>
            <a:fillRect/>
          </a:stretch>
        </p:blipFill>
        <p:spPr>
          <a:xfrm>
            <a:off x="7963009" y="1786441"/>
            <a:ext cx="586800" cy="586800"/>
          </a:xfrm>
          <a:prstGeom prst="rect">
            <a:avLst/>
          </a:prstGeom>
          <a:noFill/>
          <a:ln>
            <a:noFill/>
          </a:ln>
        </p:spPr>
      </p:pic>
      <p:pic>
        <p:nvPicPr>
          <p:cNvPr id="535" name="Google Shape;535;p35">
            <a:hlinkClick r:id="rId14"/>
          </p:cNvPr>
          <p:cNvPicPr preferRelativeResize="0"/>
          <p:nvPr/>
        </p:nvPicPr>
        <p:blipFill>
          <a:blip r:embed="rId15">
            <a:alphaModFix/>
          </a:blip>
          <a:stretch>
            <a:fillRect/>
          </a:stretch>
        </p:blipFill>
        <p:spPr>
          <a:xfrm>
            <a:off x="474350" y="1444625"/>
            <a:ext cx="523200" cy="523200"/>
          </a:xfrm>
          <a:prstGeom prst="rect">
            <a:avLst/>
          </a:prstGeom>
          <a:noFill/>
          <a:ln>
            <a:noFill/>
          </a:ln>
        </p:spPr>
      </p:pic>
      <p:sp>
        <p:nvSpPr>
          <p:cNvPr id="536" name="Google Shape;536;p35"/>
          <p:cNvSpPr/>
          <p:nvPr/>
        </p:nvSpPr>
        <p:spPr>
          <a:xfrm>
            <a:off x="4971700" y="3653400"/>
            <a:ext cx="3885000" cy="18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rPr>
              <a:t>Chromebook delivery</a:t>
            </a:r>
            <a:endParaRPr>
              <a:solidFill>
                <a:schemeClr val="dk2"/>
              </a:solidFill>
            </a:endParaRPr>
          </a:p>
        </p:txBody>
      </p:sp>
      <p:sp>
        <p:nvSpPr>
          <p:cNvPr id="537" name="Google Shape;537;p35"/>
          <p:cNvSpPr txBox="1"/>
          <p:nvPr/>
        </p:nvSpPr>
        <p:spPr>
          <a:xfrm>
            <a:off x="6262738" y="1080725"/>
            <a:ext cx="1563300" cy="58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Avenir"/>
                <a:ea typeface="Avenir"/>
                <a:cs typeface="Avenir"/>
                <a:sym typeface="Avenir"/>
              </a:rPr>
              <a:t>2021 A Solvay Space Odyssey ll</a:t>
            </a:r>
            <a:endParaRPr b="1" sz="1200">
              <a:latin typeface="Avenir"/>
              <a:ea typeface="Avenir"/>
              <a:cs typeface="Avenir"/>
              <a:sym typeface="Avenir"/>
            </a:endParaRPr>
          </a:p>
          <a:p>
            <a:pPr indent="0" lvl="0" marL="0" rtl="0" algn="ctr">
              <a:spcBef>
                <a:spcPts val="0"/>
              </a:spcBef>
              <a:spcAft>
                <a:spcPts val="0"/>
              </a:spcAft>
              <a:buNone/>
            </a:pPr>
            <a:r>
              <a:rPr b="1" lang="en" sz="1200">
                <a:latin typeface="Avenir"/>
                <a:ea typeface="Avenir"/>
                <a:cs typeface="Avenir"/>
                <a:sym typeface="Avenir"/>
              </a:rPr>
              <a:t>- 1h00 -</a:t>
            </a:r>
            <a:endParaRPr b="1" sz="1200">
              <a:latin typeface="Avenir"/>
              <a:ea typeface="Avenir"/>
              <a:cs typeface="Avenir"/>
              <a:sym typeface="Avenir"/>
            </a:endParaRPr>
          </a:p>
          <a:p>
            <a:pPr indent="0" lvl="0" marL="0" rtl="0" algn="ctr">
              <a:spcBef>
                <a:spcPts val="0"/>
              </a:spcBef>
              <a:spcAft>
                <a:spcPts val="0"/>
              </a:spcAft>
              <a:buNone/>
            </a:pPr>
            <a:r>
              <a:t/>
            </a:r>
            <a:endParaRPr b="1" sz="1200">
              <a:latin typeface="Avenir"/>
              <a:ea typeface="Avenir"/>
              <a:cs typeface="Avenir"/>
              <a:sym typeface="Avenir"/>
            </a:endParaRPr>
          </a:p>
        </p:txBody>
      </p:sp>
      <p:pic>
        <p:nvPicPr>
          <p:cNvPr id="538" name="Google Shape;538;p35"/>
          <p:cNvPicPr preferRelativeResize="0"/>
          <p:nvPr/>
        </p:nvPicPr>
        <p:blipFill>
          <a:blip r:embed="rId11">
            <a:alphaModFix/>
          </a:blip>
          <a:stretch>
            <a:fillRect/>
          </a:stretch>
        </p:blipFill>
        <p:spPr>
          <a:xfrm>
            <a:off x="7062550" y="2051724"/>
            <a:ext cx="483961" cy="483961"/>
          </a:xfrm>
          <a:prstGeom prst="rect">
            <a:avLst/>
          </a:prstGeom>
          <a:noFill/>
          <a:ln>
            <a:noFill/>
          </a:ln>
        </p:spPr>
      </p:pic>
      <p:sp>
        <p:nvSpPr>
          <p:cNvPr id="539" name="Google Shape;539;p35"/>
          <p:cNvSpPr txBox="1"/>
          <p:nvPr/>
        </p:nvSpPr>
        <p:spPr>
          <a:xfrm>
            <a:off x="6488175" y="2435775"/>
            <a:ext cx="1410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latin typeface="Avenir"/>
                <a:ea typeface="Avenir"/>
                <a:cs typeface="Avenir"/>
                <a:sym typeface="Avenir"/>
              </a:rPr>
              <a:t> Virtus</a:t>
            </a:r>
            <a:endParaRPr sz="800">
              <a:latin typeface="Avenir"/>
              <a:ea typeface="Avenir"/>
              <a:cs typeface="Avenir"/>
              <a:sym typeface="Avenir"/>
            </a:endParaRPr>
          </a:p>
          <a:p>
            <a:pPr indent="0" lvl="0" marL="0" rtl="0" algn="ctr">
              <a:spcBef>
                <a:spcPts val="0"/>
              </a:spcBef>
              <a:spcAft>
                <a:spcPts val="0"/>
              </a:spcAft>
              <a:buNone/>
            </a:pPr>
            <a:r>
              <a:rPr b="1" lang="en" sz="800">
                <a:latin typeface="Avenir"/>
                <a:ea typeface="Avenir"/>
                <a:cs typeface="Avenir"/>
                <a:sym typeface="Avenir"/>
              </a:rPr>
              <a:t>→</a:t>
            </a:r>
            <a:r>
              <a:rPr lang="en" sz="800">
                <a:latin typeface="Avenir"/>
                <a:ea typeface="Avenir"/>
                <a:cs typeface="Avenir"/>
                <a:sym typeface="Avenir"/>
              </a:rPr>
              <a:t> Virtus presentation, working with Virtus</a:t>
            </a:r>
            <a:endParaRPr sz="800">
              <a:latin typeface="Avenir"/>
              <a:ea typeface="Avenir"/>
              <a:cs typeface="Avenir"/>
              <a:sym typeface="Avenir"/>
            </a:endParaRPr>
          </a:p>
          <a:p>
            <a:pPr indent="0" lvl="0" marL="0" rtl="0" algn="ctr">
              <a:spcBef>
                <a:spcPts val="0"/>
              </a:spcBef>
              <a:spcAft>
                <a:spcPts val="0"/>
              </a:spcAft>
              <a:buNone/>
            </a:pPr>
            <a:r>
              <a:t/>
            </a:r>
            <a:endParaRPr sz="800">
              <a:latin typeface="Avenir"/>
              <a:ea typeface="Avenir"/>
              <a:cs typeface="Avenir"/>
              <a:sym typeface="Avenir"/>
            </a:endParaRPr>
          </a:p>
        </p:txBody>
      </p:sp>
      <p:pic>
        <p:nvPicPr>
          <p:cNvPr id="540" name="Google Shape;540;p35"/>
          <p:cNvPicPr preferRelativeResize="0"/>
          <p:nvPr/>
        </p:nvPicPr>
        <p:blipFill>
          <a:blip r:embed="rId11">
            <a:alphaModFix/>
          </a:blip>
          <a:stretch>
            <a:fillRect/>
          </a:stretch>
        </p:blipFill>
        <p:spPr>
          <a:xfrm>
            <a:off x="6726350" y="1820987"/>
            <a:ext cx="483961" cy="483961"/>
          </a:xfrm>
          <a:prstGeom prst="rect">
            <a:avLst/>
          </a:prstGeom>
          <a:noFill/>
          <a:ln>
            <a:noFill/>
          </a:ln>
        </p:spPr>
      </p:pic>
      <p:sp>
        <p:nvSpPr>
          <p:cNvPr id="541" name="Google Shape;541;p35"/>
          <p:cNvSpPr txBox="1"/>
          <p:nvPr/>
        </p:nvSpPr>
        <p:spPr>
          <a:xfrm>
            <a:off x="5513863" y="724141"/>
            <a:ext cx="102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Avenir"/>
                <a:ea typeface="Avenir"/>
                <a:cs typeface="Avenir"/>
                <a:sym typeface="Avenir"/>
              </a:rPr>
              <a:t>WEEK 4</a:t>
            </a:r>
            <a:endParaRPr sz="1000">
              <a:latin typeface="Avenir"/>
              <a:ea typeface="Avenir"/>
              <a:cs typeface="Avenir"/>
              <a:sym typeface="Avenir"/>
            </a:endParaRPr>
          </a:p>
        </p:txBody>
      </p:sp>
      <p:sp>
        <p:nvSpPr>
          <p:cNvPr id="542" name="Google Shape;542;p35"/>
          <p:cNvSpPr/>
          <p:nvPr/>
        </p:nvSpPr>
        <p:spPr>
          <a:xfrm>
            <a:off x="6952033" y="1703280"/>
            <a:ext cx="705000" cy="705000"/>
          </a:xfrm>
          <a:prstGeom prst="ellipse">
            <a:avLst/>
          </a:prstGeom>
          <a:solidFill>
            <a:srgbClr val="F59B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3" name="Google Shape;543;p35"/>
          <p:cNvPicPr preferRelativeResize="0"/>
          <p:nvPr/>
        </p:nvPicPr>
        <p:blipFill>
          <a:blip r:embed="rId11">
            <a:alphaModFix/>
          </a:blip>
          <a:stretch>
            <a:fillRect/>
          </a:stretch>
        </p:blipFill>
        <p:spPr>
          <a:xfrm>
            <a:off x="7064175" y="1841724"/>
            <a:ext cx="483961" cy="483961"/>
          </a:xfrm>
          <a:prstGeom prst="rect">
            <a:avLst/>
          </a:prstGeom>
          <a:noFill/>
          <a:ln>
            <a:noFill/>
          </a:ln>
        </p:spPr>
      </p:pic>
      <p:sp>
        <p:nvSpPr>
          <p:cNvPr id="544" name="Google Shape;544;p35"/>
          <p:cNvSpPr txBox="1"/>
          <p:nvPr/>
        </p:nvSpPr>
        <p:spPr>
          <a:xfrm>
            <a:off x="7697250" y="2398713"/>
            <a:ext cx="1207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latin typeface="Avenir"/>
                <a:ea typeface="Avenir"/>
                <a:cs typeface="Avenir"/>
                <a:sym typeface="Avenir"/>
              </a:rPr>
              <a:t>→</a:t>
            </a:r>
            <a:r>
              <a:rPr lang="en" sz="800">
                <a:latin typeface="Avenir"/>
                <a:ea typeface="Avenir"/>
                <a:cs typeface="Avenir"/>
                <a:sym typeface="Avenir"/>
              </a:rPr>
              <a:t> </a:t>
            </a:r>
            <a:r>
              <a:rPr b="1" lang="en" sz="800">
                <a:latin typeface="Avenir"/>
                <a:ea typeface="Avenir"/>
                <a:cs typeface="Avenir"/>
                <a:sym typeface="Avenir"/>
              </a:rPr>
              <a:t> Q&amp;A session to answer all remaining doubts and questions.</a:t>
            </a:r>
            <a:endParaRPr sz="800">
              <a:latin typeface="Avenir"/>
              <a:ea typeface="Avenir"/>
              <a:cs typeface="Avenir"/>
              <a:sym typeface="Avenir"/>
            </a:endParaRPr>
          </a:p>
          <a:p>
            <a:pPr indent="0" lvl="0" marL="0" rtl="0" algn="ctr">
              <a:spcBef>
                <a:spcPts val="0"/>
              </a:spcBef>
              <a:spcAft>
                <a:spcPts val="0"/>
              </a:spcAft>
              <a:buNone/>
            </a:pPr>
            <a:r>
              <a:t/>
            </a:r>
            <a:endParaRPr sz="800">
              <a:latin typeface="Avenir"/>
              <a:ea typeface="Avenir"/>
              <a:cs typeface="Avenir"/>
              <a:sym typeface="Avenir"/>
            </a:endParaRPr>
          </a:p>
        </p:txBody>
      </p:sp>
      <p:sp>
        <p:nvSpPr>
          <p:cNvPr id="545" name="Google Shape;545;p35"/>
          <p:cNvSpPr/>
          <p:nvPr/>
        </p:nvSpPr>
        <p:spPr>
          <a:xfrm>
            <a:off x="2457100" y="3653400"/>
            <a:ext cx="1025100" cy="180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rPr>
              <a:t>Request</a:t>
            </a:r>
            <a:endParaRPr>
              <a:solidFill>
                <a:schemeClr val="dk2"/>
              </a:solidFill>
            </a:endParaRPr>
          </a:p>
        </p:txBody>
      </p:sp>
      <p:cxnSp>
        <p:nvCxnSpPr>
          <p:cNvPr id="546" name="Google Shape;546;p35"/>
          <p:cNvCxnSpPr>
            <a:stCxn id="545" idx="3"/>
            <a:endCxn id="536" idx="1"/>
          </p:cNvCxnSpPr>
          <p:nvPr/>
        </p:nvCxnSpPr>
        <p:spPr>
          <a:xfrm>
            <a:off x="3482200" y="3743400"/>
            <a:ext cx="14895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36"/>
          <p:cNvSpPr txBox="1"/>
          <p:nvPr>
            <p:ph type="title"/>
          </p:nvPr>
        </p:nvSpPr>
        <p:spPr>
          <a:xfrm>
            <a:off x="189000" y="148500"/>
            <a:ext cx="4860000" cy="324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CREW project team </a:t>
            </a:r>
            <a:endParaRPr/>
          </a:p>
        </p:txBody>
      </p:sp>
      <p:pic>
        <p:nvPicPr>
          <p:cNvPr id="552" name="Google Shape;552;p36"/>
          <p:cNvPicPr preferRelativeResize="0"/>
          <p:nvPr/>
        </p:nvPicPr>
        <p:blipFill>
          <a:blip r:embed="rId3">
            <a:alphaModFix/>
          </a:blip>
          <a:stretch>
            <a:fillRect/>
          </a:stretch>
        </p:blipFill>
        <p:spPr>
          <a:xfrm>
            <a:off x="370500" y="1951078"/>
            <a:ext cx="583932" cy="540019"/>
          </a:xfrm>
          <a:prstGeom prst="rect">
            <a:avLst/>
          </a:prstGeom>
          <a:noFill/>
          <a:ln>
            <a:noFill/>
          </a:ln>
        </p:spPr>
      </p:pic>
      <p:sp>
        <p:nvSpPr>
          <p:cNvPr id="553" name="Google Shape;553;p36"/>
          <p:cNvSpPr txBox="1"/>
          <p:nvPr/>
        </p:nvSpPr>
        <p:spPr>
          <a:xfrm>
            <a:off x="203719" y="2491097"/>
            <a:ext cx="1000200" cy="354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700">
                <a:latin typeface="Avenir"/>
                <a:ea typeface="Avenir"/>
                <a:cs typeface="Avenir"/>
                <a:sym typeface="Avenir"/>
              </a:rPr>
              <a:t>Carlos Giusti</a:t>
            </a:r>
            <a:br>
              <a:rPr lang="en" sz="700">
                <a:latin typeface="Avenir"/>
                <a:ea typeface="Avenir"/>
                <a:cs typeface="Avenir"/>
                <a:sym typeface="Avenir"/>
              </a:rPr>
            </a:br>
            <a:r>
              <a:rPr lang="en" sz="700">
                <a:solidFill>
                  <a:schemeClr val="dk2"/>
                </a:solidFill>
                <a:latin typeface="Avenir"/>
                <a:ea typeface="Avenir"/>
                <a:cs typeface="Avenir"/>
                <a:sym typeface="Avenir"/>
              </a:rPr>
              <a:t>Project Manager</a:t>
            </a:r>
            <a:endParaRPr sz="700">
              <a:latin typeface="Avenir"/>
              <a:ea typeface="Avenir"/>
              <a:cs typeface="Avenir"/>
              <a:sym typeface="Avenir"/>
            </a:endParaRPr>
          </a:p>
        </p:txBody>
      </p:sp>
      <p:sp>
        <p:nvSpPr>
          <p:cNvPr id="554" name="Google Shape;554;p36"/>
          <p:cNvSpPr txBox="1"/>
          <p:nvPr/>
        </p:nvSpPr>
        <p:spPr>
          <a:xfrm>
            <a:off x="2729194" y="982802"/>
            <a:ext cx="1169100" cy="4617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t/>
            </a:r>
            <a:endParaRPr sz="700">
              <a:solidFill>
                <a:srgbClr val="073763"/>
              </a:solidFill>
              <a:latin typeface="Avenir"/>
              <a:ea typeface="Avenir"/>
              <a:cs typeface="Avenir"/>
              <a:sym typeface="Avenir"/>
            </a:endParaRPr>
          </a:p>
          <a:p>
            <a:pPr indent="0" lvl="0" marL="0" rtl="0" algn="ctr">
              <a:spcBef>
                <a:spcPts val="0"/>
              </a:spcBef>
              <a:spcAft>
                <a:spcPts val="0"/>
              </a:spcAft>
              <a:buNone/>
            </a:pPr>
            <a:r>
              <a:rPr lang="en" sz="700">
                <a:solidFill>
                  <a:schemeClr val="dk2"/>
                </a:solidFill>
                <a:latin typeface="Avenir"/>
                <a:ea typeface="Avenir"/>
                <a:cs typeface="Avenir"/>
                <a:sym typeface="Avenir"/>
              </a:rPr>
              <a:t>Change &amp; Google Manager</a:t>
            </a:r>
            <a:endParaRPr sz="700">
              <a:latin typeface="Avenir"/>
              <a:ea typeface="Avenir"/>
              <a:cs typeface="Avenir"/>
              <a:sym typeface="Avenir"/>
            </a:endParaRPr>
          </a:p>
        </p:txBody>
      </p:sp>
      <p:pic>
        <p:nvPicPr>
          <p:cNvPr id="555" name="Google Shape;555;p36"/>
          <p:cNvPicPr preferRelativeResize="0"/>
          <p:nvPr/>
        </p:nvPicPr>
        <p:blipFill>
          <a:blip r:embed="rId4">
            <a:alphaModFix/>
          </a:blip>
          <a:stretch>
            <a:fillRect/>
          </a:stretch>
        </p:blipFill>
        <p:spPr>
          <a:xfrm>
            <a:off x="3055500" y="572053"/>
            <a:ext cx="583800" cy="583800"/>
          </a:xfrm>
          <a:prstGeom prst="rect">
            <a:avLst/>
          </a:prstGeom>
          <a:noFill/>
          <a:ln>
            <a:noFill/>
          </a:ln>
        </p:spPr>
      </p:pic>
      <p:pic>
        <p:nvPicPr>
          <p:cNvPr id="556" name="Google Shape;556;p36"/>
          <p:cNvPicPr preferRelativeResize="0"/>
          <p:nvPr/>
        </p:nvPicPr>
        <p:blipFill>
          <a:blip r:embed="rId5">
            <a:alphaModFix/>
          </a:blip>
          <a:stretch>
            <a:fillRect/>
          </a:stretch>
        </p:blipFill>
        <p:spPr>
          <a:xfrm>
            <a:off x="3043754" y="2352585"/>
            <a:ext cx="539981" cy="499374"/>
          </a:xfrm>
          <a:prstGeom prst="rect">
            <a:avLst/>
          </a:prstGeom>
          <a:noFill/>
          <a:ln>
            <a:noFill/>
          </a:ln>
        </p:spPr>
      </p:pic>
      <p:pic>
        <p:nvPicPr>
          <p:cNvPr id="557" name="Google Shape;557;p36"/>
          <p:cNvPicPr preferRelativeResize="0"/>
          <p:nvPr/>
        </p:nvPicPr>
        <p:blipFill>
          <a:blip r:embed="rId6">
            <a:alphaModFix/>
          </a:blip>
          <a:stretch>
            <a:fillRect/>
          </a:stretch>
        </p:blipFill>
        <p:spPr>
          <a:xfrm>
            <a:off x="3043762" y="1448522"/>
            <a:ext cx="539981" cy="540000"/>
          </a:xfrm>
          <a:prstGeom prst="rect">
            <a:avLst/>
          </a:prstGeom>
          <a:noFill/>
          <a:ln>
            <a:noFill/>
          </a:ln>
        </p:spPr>
      </p:pic>
      <p:pic>
        <p:nvPicPr>
          <p:cNvPr id="558" name="Google Shape;558;p36"/>
          <p:cNvPicPr preferRelativeResize="0"/>
          <p:nvPr/>
        </p:nvPicPr>
        <p:blipFill>
          <a:blip r:embed="rId7">
            <a:alphaModFix/>
          </a:blip>
          <a:stretch>
            <a:fillRect/>
          </a:stretch>
        </p:blipFill>
        <p:spPr>
          <a:xfrm>
            <a:off x="2945588" y="3438711"/>
            <a:ext cx="583931" cy="583951"/>
          </a:xfrm>
          <a:prstGeom prst="rect">
            <a:avLst/>
          </a:prstGeom>
          <a:noFill/>
          <a:ln>
            <a:noFill/>
          </a:ln>
        </p:spPr>
      </p:pic>
      <p:sp>
        <p:nvSpPr>
          <p:cNvPr id="559" name="Google Shape;559;p36"/>
          <p:cNvSpPr txBox="1"/>
          <p:nvPr/>
        </p:nvSpPr>
        <p:spPr>
          <a:xfrm>
            <a:off x="2729194" y="2893082"/>
            <a:ext cx="1169100" cy="4617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700">
                <a:solidFill>
                  <a:srgbClr val="073763"/>
                </a:solidFill>
                <a:latin typeface="Avenir"/>
                <a:ea typeface="Avenir"/>
                <a:cs typeface="Avenir"/>
                <a:sym typeface="Avenir"/>
              </a:rPr>
              <a:t>Clémence Allepuz</a:t>
            </a:r>
            <a:endParaRPr sz="700">
              <a:solidFill>
                <a:srgbClr val="073763"/>
              </a:solidFill>
              <a:latin typeface="Avenir"/>
              <a:ea typeface="Avenir"/>
              <a:cs typeface="Avenir"/>
              <a:sym typeface="Avenir"/>
            </a:endParaRPr>
          </a:p>
          <a:p>
            <a:pPr indent="0" lvl="0" marL="0" rtl="0" algn="ctr">
              <a:spcBef>
                <a:spcPts val="0"/>
              </a:spcBef>
              <a:spcAft>
                <a:spcPts val="0"/>
              </a:spcAft>
              <a:buNone/>
            </a:pPr>
            <a:r>
              <a:rPr lang="en" sz="700">
                <a:solidFill>
                  <a:schemeClr val="dk2"/>
                </a:solidFill>
                <a:latin typeface="Avenir"/>
                <a:ea typeface="Avenir"/>
                <a:cs typeface="Avenir"/>
                <a:sym typeface="Avenir"/>
              </a:rPr>
              <a:t>Customer Success Manager</a:t>
            </a:r>
            <a:endParaRPr sz="700">
              <a:latin typeface="Avenir"/>
              <a:ea typeface="Avenir"/>
              <a:cs typeface="Avenir"/>
              <a:sym typeface="Avenir"/>
            </a:endParaRPr>
          </a:p>
        </p:txBody>
      </p:sp>
      <p:sp>
        <p:nvSpPr>
          <p:cNvPr id="560" name="Google Shape;560;p36"/>
          <p:cNvSpPr txBox="1"/>
          <p:nvPr/>
        </p:nvSpPr>
        <p:spPr>
          <a:xfrm>
            <a:off x="2782650" y="1929544"/>
            <a:ext cx="1169100" cy="4617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700">
                <a:solidFill>
                  <a:srgbClr val="073763"/>
                </a:solidFill>
                <a:latin typeface="Avenir"/>
                <a:ea typeface="Avenir"/>
                <a:cs typeface="Avenir"/>
                <a:sym typeface="Avenir"/>
              </a:rPr>
              <a:t>Fabiola Zozaya</a:t>
            </a:r>
            <a:endParaRPr sz="700">
              <a:solidFill>
                <a:srgbClr val="073763"/>
              </a:solidFill>
              <a:latin typeface="Avenir"/>
              <a:ea typeface="Avenir"/>
              <a:cs typeface="Avenir"/>
              <a:sym typeface="Avenir"/>
            </a:endParaRPr>
          </a:p>
          <a:p>
            <a:pPr indent="0" lvl="0" marL="0" rtl="0" algn="ctr">
              <a:spcBef>
                <a:spcPts val="0"/>
              </a:spcBef>
              <a:spcAft>
                <a:spcPts val="0"/>
              </a:spcAft>
              <a:buNone/>
            </a:pPr>
            <a:r>
              <a:rPr lang="en" sz="700">
                <a:solidFill>
                  <a:schemeClr val="dk2"/>
                </a:solidFill>
                <a:latin typeface="Avenir"/>
                <a:ea typeface="Avenir"/>
                <a:cs typeface="Avenir"/>
                <a:sym typeface="Avenir"/>
              </a:rPr>
              <a:t>Remediation Manager</a:t>
            </a:r>
            <a:endParaRPr sz="700">
              <a:solidFill>
                <a:schemeClr val="dk2"/>
              </a:solidFill>
              <a:latin typeface="Avenir"/>
              <a:ea typeface="Avenir"/>
              <a:cs typeface="Avenir"/>
              <a:sym typeface="Avenir"/>
            </a:endParaRPr>
          </a:p>
          <a:p>
            <a:pPr indent="0" lvl="0" marL="0" rtl="0" algn="l">
              <a:spcBef>
                <a:spcPts val="0"/>
              </a:spcBef>
              <a:spcAft>
                <a:spcPts val="0"/>
              </a:spcAft>
              <a:buNone/>
            </a:pPr>
            <a:r>
              <a:t/>
            </a:r>
            <a:endParaRPr sz="700">
              <a:solidFill>
                <a:schemeClr val="dk2"/>
              </a:solidFill>
              <a:latin typeface="Avenir"/>
              <a:ea typeface="Avenir"/>
              <a:cs typeface="Avenir"/>
              <a:sym typeface="Avenir"/>
            </a:endParaRPr>
          </a:p>
        </p:txBody>
      </p:sp>
      <p:sp>
        <p:nvSpPr>
          <p:cNvPr id="561" name="Google Shape;561;p36"/>
          <p:cNvSpPr txBox="1"/>
          <p:nvPr/>
        </p:nvSpPr>
        <p:spPr>
          <a:xfrm>
            <a:off x="2652994" y="4020844"/>
            <a:ext cx="1169100" cy="4617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700">
                <a:solidFill>
                  <a:srgbClr val="073763"/>
                </a:solidFill>
                <a:latin typeface="Avenir"/>
                <a:ea typeface="Avenir"/>
                <a:cs typeface="Avenir"/>
                <a:sym typeface="Avenir"/>
              </a:rPr>
              <a:t>Gaetan Hetet</a:t>
            </a:r>
            <a:endParaRPr sz="700">
              <a:solidFill>
                <a:srgbClr val="073763"/>
              </a:solidFill>
              <a:latin typeface="Avenir"/>
              <a:ea typeface="Avenir"/>
              <a:cs typeface="Avenir"/>
              <a:sym typeface="Avenir"/>
            </a:endParaRPr>
          </a:p>
          <a:p>
            <a:pPr indent="0" lvl="0" marL="0" rtl="0" algn="ctr">
              <a:spcBef>
                <a:spcPts val="0"/>
              </a:spcBef>
              <a:spcAft>
                <a:spcPts val="0"/>
              </a:spcAft>
              <a:buNone/>
            </a:pPr>
            <a:r>
              <a:rPr lang="en" sz="700">
                <a:solidFill>
                  <a:schemeClr val="dk2"/>
                </a:solidFill>
                <a:latin typeface="Avenir"/>
                <a:ea typeface="Avenir"/>
                <a:cs typeface="Avenir"/>
                <a:sym typeface="Avenir"/>
              </a:rPr>
              <a:t>Chromebook delivery Manager</a:t>
            </a:r>
            <a:endParaRPr sz="700">
              <a:solidFill>
                <a:schemeClr val="dk2"/>
              </a:solidFill>
              <a:latin typeface="Avenir"/>
              <a:ea typeface="Avenir"/>
              <a:cs typeface="Avenir"/>
              <a:sym typeface="Avenir"/>
            </a:endParaRPr>
          </a:p>
        </p:txBody>
      </p:sp>
      <p:pic>
        <p:nvPicPr>
          <p:cNvPr id="562" name="Google Shape;562;p36"/>
          <p:cNvPicPr preferRelativeResize="0"/>
          <p:nvPr/>
        </p:nvPicPr>
        <p:blipFill>
          <a:blip r:embed="rId8">
            <a:alphaModFix/>
          </a:blip>
          <a:stretch>
            <a:fillRect/>
          </a:stretch>
        </p:blipFill>
        <p:spPr>
          <a:xfrm>
            <a:off x="1635797" y="905541"/>
            <a:ext cx="438900" cy="438900"/>
          </a:xfrm>
          <a:prstGeom prst="ellipse">
            <a:avLst/>
          </a:prstGeom>
          <a:noFill/>
          <a:ln>
            <a:noFill/>
          </a:ln>
        </p:spPr>
      </p:pic>
      <p:sp>
        <p:nvSpPr>
          <p:cNvPr id="563" name="Google Shape;563;p36"/>
          <p:cNvSpPr txBox="1"/>
          <p:nvPr/>
        </p:nvSpPr>
        <p:spPr>
          <a:xfrm>
            <a:off x="1257253" y="1365797"/>
            <a:ext cx="1169100" cy="4617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700">
                <a:solidFill>
                  <a:srgbClr val="073763"/>
                </a:solidFill>
                <a:latin typeface="Avenir"/>
                <a:ea typeface="Avenir"/>
                <a:cs typeface="Avenir"/>
                <a:sym typeface="Avenir"/>
              </a:rPr>
              <a:t>Adélaïde Malthet</a:t>
            </a:r>
            <a:endParaRPr sz="700">
              <a:solidFill>
                <a:srgbClr val="073763"/>
              </a:solidFill>
              <a:latin typeface="Avenir"/>
              <a:ea typeface="Avenir"/>
              <a:cs typeface="Avenir"/>
              <a:sym typeface="Avenir"/>
            </a:endParaRPr>
          </a:p>
          <a:p>
            <a:pPr indent="0" lvl="0" marL="0" rtl="0" algn="ctr">
              <a:spcBef>
                <a:spcPts val="0"/>
              </a:spcBef>
              <a:spcAft>
                <a:spcPts val="0"/>
              </a:spcAft>
              <a:buNone/>
            </a:pPr>
            <a:r>
              <a:rPr lang="en" sz="700">
                <a:solidFill>
                  <a:schemeClr val="dk2"/>
                </a:solidFill>
                <a:latin typeface="Avenir"/>
                <a:ea typeface="Avenir"/>
                <a:cs typeface="Avenir"/>
                <a:sym typeface="Avenir"/>
              </a:rPr>
              <a:t>Continuous Improvement and Agile Coaching</a:t>
            </a:r>
            <a:endParaRPr sz="700">
              <a:latin typeface="Avenir"/>
              <a:ea typeface="Avenir"/>
              <a:cs typeface="Avenir"/>
              <a:sym typeface="Avenir"/>
            </a:endParaRPr>
          </a:p>
        </p:txBody>
      </p:sp>
      <p:pic>
        <p:nvPicPr>
          <p:cNvPr id="564" name="Google Shape;564;p36"/>
          <p:cNvPicPr preferRelativeResize="0"/>
          <p:nvPr/>
        </p:nvPicPr>
        <p:blipFill>
          <a:blip r:embed="rId9">
            <a:alphaModFix/>
          </a:blip>
          <a:stretch>
            <a:fillRect/>
          </a:stretch>
        </p:blipFill>
        <p:spPr>
          <a:xfrm>
            <a:off x="4428788" y="569726"/>
            <a:ext cx="438900" cy="438900"/>
          </a:xfrm>
          <a:prstGeom prst="ellipse">
            <a:avLst/>
          </a:prstGeom>
          <a:noFill/>
          <a:ln>
            <a:noFill/>
          </a:ln>
        </p:spPr>
      </p:pic>
      <p:sp>
        <p:nvSpPr>
          <p:cNvPr id="565" name="Google Shape;565;p36"/>
          <p:cNvSpPr txBox="1"/>
          <p:nvPr/>
        </p:nvSpPr>
        <p:spPr>
          <a:xfrm>
            <a:off x="4174191" y="983766"/>
            <a:ext cx="948300" cy="569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700">
                <a:solidFill>
                  <a:schemeClr val="dk2"/>
                </a:solidFill>
                <a:latin typeface="Avenir"/>
                <a:ea typeface="Avenir"/>
                <a:cs typeface="Avenir"/>
                <a:sym typeface="Avenir"/>
              </a:rPr>
              <a:t>Ricardo Jacob</a:t>
            </a:r>
            <a:endParaRPr b="1" sz="700">
              <a:solidFill>
                <a:schemeClr val="dk2"/>
              </a:solidFill>
              <a:latin typeface="Avenir"/>
              <a:ea typeface="Avenir"/>
              <a:cs typeface="Avenir"/>
              <a:sym typeface="Avenir"/>
            </a:endParaRPr>
          </a:p>
          <a:p>
            <a:pPr indent="0" lvl="0" marL="0" rtl="0" algn="ctr">
              <a:spcBef>
                <a:spcPts val="0"/>
              </a:spcBef>
              <a:spcAft>
                <a:spcPts val="0"/>
              </a:spcAft>
              <a:buNone/>
            </a:pPr>
            <a:r>
              <a:rPr lang="en" sz="700">
                <a:solidFill>
                  <a:srgbClr val="073763"/>
                </a:solidFill>
                <a:latin typeface="Avenir"/>
                <a:ea typeface="Avenir"/>
                <a:cs typeface="Avenir"/>
                <a:sym typeface="Avenir"/>
              </a:rPr>
              <a:t>Change Management Specialist EMEA</a:t>
            </a:r>
            <a:endParaRPr b="1" sz="700">
              <a:solidFill>
                <a:srgbClr val="073763"/>
              </a:solidFill>
              <a:latin typeface="Avenir"/>
              <a:ea typeface="Avenir"/>
              <a:cs typeface="Avenir"/>
              <a:sym typeface="Avenir"/>
            </a:endParaRPr>
          </a:p>
        </p:txBody>
      </p:sp>
      <p:pic>
        <p:nvPicPr>
          <p:cNvPr id="566" name="Google Shape;566;p36"/>
          <p:cNvPicPr preferRelativeResize="0"/>
          <p:nvPr/>
        </p:nvPicPr>
        <p:blipFill rotWithShape="1">
          <a:blip r:embed="rId10">
            <a:alphaModFix/>
          </a:blip>
          <a:srcRect b="0" l="0" r="0" t="0"/>
          <a:stretch/>
        </p:blipFill>
        <p:spPr>
          <a:xfrm>
            <a:off x="5687259" y="569727"/>
            <a:ext cx="485400" cy="485400"/>
          </a:xfrm>
          <a:prstGeom prst="ellipse">
            <a:avLst/>
          </a:prstGeom>
          <a:noFill/>
          <a:ln>
            <a:noFill/>
          </a:ln>
        </p:spPr>
      </p:pic>
      <p:sp>
        <p:nvSpPr>
          <p:cNvPr id="567" name="Google Shape;567;p36"/>
          <p:cNvSpPr txBox="1"/>
          <p:nvPr/>
        </p:nvSpPr>
        <p:spPr>
          <a:xfrm>
            <a:off x="5345372" y="1006950"/>
            <a:ext cx="1169100" cy="569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700">
                <a:solidFill>
                  <a:schemeClr val="dk2"/>
                </a:solidFill>
                <a:latin typeface="Avenir"/>
                <a:ea typeface="Avenir"/>
                <a:cs typeface="Avenir"/>
                <a:sym typeface="Avenir"/>
              </a:rPr>
              <a:t>Alysheea Prabhagar</a:t>
            </a:r>
            <a:endParaRPr b="1" sz="700">
              <a:solidFill>
                <a:schemeClr val="dk2"/>
              </a:solidFill>
              <a:latin typeface="Avenir"/>
              <a:ea typeface="Avenir"/>
              <a:cs typeface="Avenir"/>
              <a:sym typeface="Avenir"/>
            </a:endParaRPr>
          </a:p>
          <a:p>
            <a:pPr indent="0" lvl="0" marL="0" rtl="0" algn="ctr">
              <a:spcBef>
                <a:spcPts val="0"/>
              </a:spcBef>
              <a:spcAft>
                <a:spcPts val="0"/>
              </a:spcAft>
              <a:buNone/>
            </a:pPr>
            <a:r>
              <a:rPr lang="en" sz="700">
                <a:solidFill>
                  <a:srgbClr val="073763"/>
                </a:solidFill>
                <a:latin typeface="Avenir"/>
                <a:ea typeface="Avenir"/>
                <a:cs typeface="Avenir"/>
                <a:sym typeface="Avenir"/>
              </a:rPr>
              <a:t>Google &amp; Change Management Specialist APAC</a:t>
            </a:r>
            <a:endParaRPr b="1" sz="700">
              <a:solidFill>
                <a:srgbClr val="073763"/>
              </a:solidFill>
              <a:latin typeface="Avenir"/>
              <a:ea typeface="Avenir"/>
              <a:cs typeface="Avenir"/>
              <a:sym typeface="Avenir"/>
            </a:endParaRPr>
          </a:p>
        </p:txBody>
      </p:sp>
      <p:pic>
        <p:nvPicPr>
          <p:cNvPr id="568" name="Google Shape;568;p36"/>
          <p:cNvPicPr preferRelativeResize="0"/>
          <p:nvPr/>
        </p:nvPicPr>
        <p:blipFill>
          <a:blip r:embed="rId11">
            <a:alphaModFix/>
          </a:blip>
          <a:stretch>
            <a:fillRect/>
          </a:stretch>
        </p:blipFill>
        <p:spPr>
          <a:xfrm>
            <a:off x="7026797" y="569718"/>
            <a:ext cx="485100" cy="485400"/>
          </a:xfrm>
          <a:prstGeom prst="ellipse">
            <a:avLst/>
          </a:prstGeom>
          <a:noFill/>
          <a:ln>
            <a:noFill/>
          </a:ln>
        </p:spPr>
      </p:pic>
      <p:sp>
        <p:nvSpPr>
          <p:cNvPr id="569" name="Google Shape;569;p36"/>
          <p:cNvSpPr txBox="1"/>
          <p:nvPr/>
        </p:nvSpPr>
        <p:spPr>
          <a:xfrm>
            <a:off x="6684804" y="1006894"/>
            <a:ext cx="1169100" cy="4617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700">
                <a:solidFill>
                  <a:schemeClr val="dk2"/>
                </a:solidFill>
                <a:latin typeface="Avenir"/>
                <a:ea typeface="Avenir"/>
                <a:cs typeface="Avenir"/>
                <a:sym typeface="Avenir"/>
              </a:rPr>
              <a:t>Anna Karolina</a:t>
            </a:r>
            <a:endParaRPr b="1" sz="700">
              <a:solidFill>
                <a:schemeClr val="dk2"/>
              </a:solidFill>
              <a:latin typeface="Avenir"/>
              <a:ea typeface="Avenir"/>
              <a:cs typeface="Avenir"/>
              <a:sym typeface="Avenir"/>
            </a:endParaRPr>
          </a:p>
          <a:p>
            <a:pPr indent="0" lvl="0" marL="0" rtl="0" algn="ctr">
              <a:spcBef>
                <a:spcPts val="0"/>
              </a:spcBef>
              <a:spcAft>
                <a:spcPts val="0"/>
              </a:spcAft>
              <a:buClr>
                <a:srgbClr val="000000"/>
              </a:buClr>
              <a:buSzPts val="800"/>
              <a:buFont typeface="Arial"/>
              <a:buNone/>
            </a:pPr>
            <a:r>
              <a:rPr lang="en" sz="700">
                <a:solidFill>
                  <a:srgbClr val="073763"/>
                </a:solidFill>
                <a:latin typeface="Avenir"/>
                <a:ea typeface="Avenir"/>
                <a:cs typeface="Avenir"/>
                <a:sym typeface="Avenir"/>
              </a:rPr>
              <a:t>Google &amp; Change Management</a:t>
            </a:r>
            <a:r>
              <a:rPr lang="en" sz="700">
                <a:solidFill>
                  <a:srgbClr val="073763"/>
                </a:solidFill>
                <a:latin typeface="Avenir"/>
                <a:ea typeface="Avenir"/>
                <a:cs typeface="Avenir"/>
                <a:sym typeface="Avenir"/>
              </a:rPr>
              <a:t> NAM/LAM</a:t>
            </a:r>
            <a:endParaRPr b="1" sz="700">
              <a:solidFill>
                <a:srgbClr val="073763"/>
              </a:solidFill>
              <a:latin typeface="Avenir"/>
              <a:ea typeface="Avenir"/>
              <a:cs typeface="Avenir"/>
              <a:sym typeface="Avenir"/>
            </a:endParaRPr>
          </a:p>
        </p:txBody>
      </p:sp>
      <p:pic>
        <p:nvPicPr>
          <p:cNvPr id="570" name="Google Shape;570;p36"/>
          <p:cNvPicPr preferRelativeResize="0"/>
          <p:nvPr/>
        </p:nvPicPr>
        <p:blipFill>
          <a:blip r:embed="rId12">
            <a:alphaModFix/>
          </a:blip>
          <a:stretch>
            <a:fillRect/>
          </a:stretch>
        </p:blipFill>
        <p:spPr>
          <a:xfrm>
            <a:off x="4309069" y="2353869"/>
            <a:ext cx="540000" cy="540000"/>
          </a:xfrm>
          <a:prstGeom prst="ellipse">
            <a:avLst/>
          </a:prstGeom>
          <a:noFill/>
          <a:ln>
            <a:noFill/>
          </a:ln>
        </p:spPr>
      </p:pic>
      <p:sp>
        <p:nvSpPr>
          <p:cNvPr id="571" name="Google Shape;571;p36"/>
          <p:cNvSpPr txBox="1"/>
          <p:nvPr/>
        </p:nvSpPr>
        <p:spPr>
          <a:xfrm>
            <a:off x="4004428" y="2971307"/>
            <a:ext cx="1287600" cy="354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700">
                <a:solidFill>
                  <a:schemeClr val="dk2"/>
                </a:solidFill>
                <a:latin typeface="Avenir"/>
                <a:ea typeface="Avenir"/>
                <a:cs typeface="Avenir"/>
                <a:sym typeface="Avenir"/>
              </a:rPr>
              <a:t>Bruno Graça</a:t>
            </a:r>
            <a:endParaRPr b="1" sz="700">
              <a:solidFill>
                <a:schemeClr val="dk2"/>
              </a:solidFill>
              <a:latin typeface="Avenir"/>
              <a:ea typeface="Avenir"/>
              <a:cs typeface="Avenir"/>
              <a:sym typeface="Avenir"/>
            </a:endParaRPr>
          </a:p>
          <a:p>
            <a:pPr indent="0" lvl="0" marL="0" rtl="0" algn="ctr">
              <a:spcBef>
                <a:spcPts val="0"/>
              </a:spcBef>
              <a:spcAft>
                <a:spcPts val="0"/>
              </a:spcAft>
              <a:buClr>
                <a:srgbClr val="000000"/>
              </a:buClr>
              <a:buSzPts val="800"/>
              <a:buFont typeface="Arial"/>
              <a:buNone/>
            </a:pPr>
            <a:r>
              <a:rPr lang="en" sz="700">
                <a:solidFill>
                  <a:srgbClr val="073763"/>
                </a:solidFill>
                <a:latin typeface="Avenir"/>
                <a:ea typeface="Avenir"/>
                <a:cs typeface="Avenir"/>
                <a:sym typeface="Avenir"/>
              </a:rPr>
              <a:t>Customer Success</a:t>
            </a:r>
            <a:endParaRPr b="1" sz="700">
              <a:solidFill>
                <a:srgbClr val="073763"/>
              </a:solidFill>
              <a:latin typeface="Avenir"/>
              <a:ea typeface="Avenir"/>
              <a:cs typeface="Avenir"/>
              <a:sym typeface="Avenir"/>
            </a:endParaRPr>
          </a:p>
        </p:txBody>
      </p:sp>
      <p:sp>
        <p:nvSpPr>
          <p:cNvPr id="572" name="Google Shape;572;p36"/>
          <p:cNvSpPr txBox="1"/>
          <p:nvPr/>
        </p:nvSpPr>
        <p:spPr>
          <a:xfrm>
            <a:off x="4186809" y="1955409"/>
            <a:ext cx="948300" cy="4617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700">
                <a:solidFill>
                  <a:schemeClr val="dk2"/>
                </a:solidFill>
                <a:latin typeface="Avenir"/>
                <a:ea typeface="Avenir"/>
                <a:cs typeface="Avenir"/>
                <a:sym typeface="Avenir"/>
              </a:rPr>
              <a:t>Amauri Barros</a:t>
            </a:r>
            <a:endParaRPr b="1" sz="700">
              <a:solidFill>
                <a:schemeClr val="dk2"/>
              </a:solidFill>
              <a:latin typeface="Avenir"/>
              <a:ea typeface="Avenir"/>
              <a:cs typeface="Avenir"/>
              <a:sym typeface="Avenir"/>
            </a:endParaRPr>
          </a:p>
          <a:p>
            <a:pPr indent="0" lvl="0" marL="0" rtl="0" algn="ctr">
              <a:spcBef>
                <a:spcPts val="0"/>
              </a:spcBef>
              <a:spcAft>
                <a:spcPts val="0"/>
              </a:spcAft>
              <a:buNone/>
            </a:pPr>
            <a:r>
              <a:rPr lang="en" sz="700">
                <a:solidFill>
                  <a:srgbClr val="073763"/>
                </a:solidFill>
                <a:latin typeface="Avenir"/>
                <a:ea typeface="Avenir"/>
                <a:cs typeface="Avenir"/>
                <a:sym typeface="Avenir"/>
              </a:rPr>
              <a:t>Remediation </a:t>
            </a:r>
            <a:endParaRPr sz="700">
              <a:solidFill>
                <a:srgbClr val="073763"/>
              </a:solidFill>
              <a:latin typeface="Avenir"/>
              <a:ea typeface="Avenir"/>
              <a:cs typeface="Avenir"/>
              <a:sym typeface="Avenir"/>
            </a:endParaRPr>
          </a:p>
          <a:p>
            <a:pPr indent="0" lvl="0" marL="0" rtl="0" algn="ctr">
              <a:spcBef>
                <a:spcPts val="0"/>
              </a:spcBef>
              <a:spcAft>
                <a:spcPts val="0"/>
              </a:spcAft>
              <a:buNone/>
            </a:pPr>
            <a:r>
              <a:t/>
            </a:r>
            <a:endParaRPr b="1" sz="700">
              <a:solidFill>
                <a:srgbClr val="073763"/>
              </a:solidFill>
              <a:latin typeface="Avenir"/>
              <a:ea typeface="Avenir"/>
              <a:cs typeface="Avenir"/>
              <a:sym typeface="Avenir"/>
            </a:endParaRPr>
          </a:p>
        </p:txBody>
      </p:sp>
      <p:pic>
        <p:nvPicPr>
          <p:cNvPr id="573" name="Google Shape;573;p36"/>
          <p:cNvPicPr preferRelativeResize="0"/>
          <p:nvPr/>
        </p:nvPicPr>
        <p:blipFill>
          <a:blip r:embed="rId13">
            <a:alphaModFix/>
          </a:blip>
          <a:stretch>
            <a:fillRect/>
          </a:stretch>
        </p:blipFill>
        <p:spPr>
          <a:xfrm>
            <a:off x="4352569" y="1452253"/>
            <a:ext cx="507900" cy="507900"/>
          </a:xfrm>
          <a:prstGeom prst="ellipse">
            <a:avLst/>
          </a:prstGeom>
          <a:noFill/>
          <a:ln>
            <a:noFill/>
          </a:ln>
        </p:spPr>
      </p:pic>
      <p:pic>
        <p:nvPicPr>
          <p:cNvPr id="574" name="Google Shape;574;p36"/>
          <p:cNvPicPr preferRelativeResize="0"/>
          <p:nvPr/>
        </p:nvPicPr>
        <p:blipFill>
          <a:blip r:embed="rId14">
            <a:alphaModFix/>
          </a:blip>
          <a:stretch>
            <a:fillRect/>
          </a:stretch>
        </p:blipFill>
        <p:spPr>
          <a:xfrm>
            <a:off x="1642238" y="2787834"/>
            <a:ext cx="485100" cy="485100"/>
          </a:xfrm>
          <a:prstGeom prst="ellipse">
            <a:avLst/>
          </a:prstGeom>
          <a:noFill/>
          <a:ln>
            <a:noFill/>
          </a:ln>
        </p:spPr>
      </p:pic>
      <p:sp>
        <p:nvSpPr>
          <p:cNvPr id="575" name="Google Shape;575;p36"/>
          <p:cNvSpPr txBox="1"/>
          <p:nvPr/>
        </p:nvSpPr>
        <p:spPr>
          <a:xfrm>
            <a:off x="1300238" y="3272934"/>
            <a:ext cx="1169100" cy="354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700">
                <a:solidFill>
                  <a:srgbClr val="073763"/>
                </a:solidFill>
                <a:latin typeface="Avenir"/>
                <a:ea typeface="Avenir"/>
                <a:cs typeface="Avenir"/>
                <a:sym typeface="Avenir"/>
              </a:rPr>
              <a:t>Marta Guimarães</a:t>
            </a:r>
            <a:endParaRPr sz="700">
              <a:solidFill>
                <a:srgbClr val="073763"/>
              </a:solidFill>
              <a:latin typeface="Avenir"/>
              <a:ea typeface="Avenir"/>
              <a:cs typeface="Avenir"/>
              <a:sym typeface="Avenir"/>
            </a:endParaRPr>
          </a:p>
          <a:p>
            <a:pPr indent="0" lvl="0" marL="0" rtl="0" algn="ctr">
              <a:spcBef>
                <a:spcPts val="0"/>
              </a:spcBef>
              <a:spcAft>
                <a:spcPts val="0"/>
              </a:spcAft>
              <a:buNone/>
            </a:pPr>
            <a:r>
              <a:rPr lang="en" sz="700">
                <a:solidFill>
                  <a:schemeClr val="dk2"/>
                </a:solidFill>
                <a:latin typeface="Avenir"/>
                <a:ea typeface="Avenir"/>
                <a:cs typeface="Avenir"/>
                <a:sym typeface="Avenir"/>
              </a:rPr>
              <a:t>Communication Manager</a:t>
            </a:r>
            <a:endParaRPr sz="700">
              <a:latin typeface="Avenir"/>
              <a:ea typeface="Avenir"/>
              <a:cs typeface="Avenir"/>
              <a:sym typeface="Avenir"/>
            </a:endParaRPr>
          </a:p>
        </p:txBody>
      </p:sp>
      <p:pic>
        <p:nvPicPr>
          <p:cNvPr id="576" name="Google Shape;576;p36"/>
          <p:cNvPicPr preferRelativeResize="0"/>
          <p:nvPr/>
        </p:nvPicPr>
        <p:blipFill>
          <a:blip r:embed="rId15">
            <a:alphaModFix/>
          </a:blip>
          <a:stretch>
            <a:fillRect/>
          </a:stretch>
        </p:blipFill>
        <p:spPr>
          <a:xfrm>
            <a:off x="5621081" y="3446381"/>
            <a:ext cx="583800" cy="583800"/>
          </a:xfrm>
          <a:prstGeom prst="ellipse">
            <a:avLst/>
          </a:prstGeom>
          <a:noFill/>
          <a:ln>
            <a:noFill/>
          </a:ln>
        </p:spPr>
      </p:pic>
      <p:sp>
        <p:nvSpPr>
          <p:cNvPr id="577" name="Google Shape;577;p36"/>
          <p:cNvSpPr txBox="1"/>
          <p:nvPr/>
        </p:nvSpPr>
        <p:spPr>
          <a:xfrm>
            <a:off x="5269172" y="4127213"/>
            <a:ext cx="1287600" cy="354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700">
                <a:solidFill>
                  <a:schemeClr val="dk2"/>
                </a:solidFill>
                <a:latin typeface="Avenir"/>
                <a:ea typeface="Avenir"/>
                <a:cs typeface="Avenir"/>
                <a:sym typeface="Avenir"/>
              </a:rPr>
              <a:t>João Paulo Pereira</a:t>
            </a:r>
            <a:endParaRPr b="1" sz="700">
              <a:solidFill>
                <a:schemeClr val="dk2"/>
              </a:solidFill>
              <a:latin typeface="Avenir"/>
              <a:ea typeface="Avenir"/>
              <a:cs typeface="Avenir"/>
              <a:sym typeface="Avenir"/>
            </a:endParaRPr>
          </a:p>
          <a:p>
            <a:pPr indent="0" lvl="0" marL="0" rtl="0" algn="ctr">
              <a:spcBef>
                <a:spcPts val="0"/>
              </a:spcBef>
              <a:spcAft>
                <a:spcPts val="0"/>
              </a:spcAft>
              <a:buClr>
                <a:srgbClr val="000000"/>
              </a:buClr>
              <a:buSzPts val="800"/>
              <a:buFont typeface="Arial"/>
              <a:buNone/>
            </a:pPr>
            <a:r>
              <a:rPr lang="en" sz="700">
                <a:solidFill>
                  <a:srgbClr val="073763"/>
                </a:solidFill>
                <a:latin typeface="Avenir"/>
                <a:ea typeface="Avenir"/>
                <a:cs typeface="Avenir"/>
                <a:sym typeface="Avenir"/>
              </a:rPr>
              <a:t>Chromebook Delivery</a:t>
            </a:r>
            <a:endParaRPr b="1" sz="700">
              <a:solidFill>
                <a:srgbClr val="073763"/>
              </a:solidFill>
              <a:latin typeface="Avenir"/>
              <a:ea typeface="Avenir"/>
              <a:cs typeface="Avenir"/>
              <a:sym typeface="Avenir"/>
            </a:endParaRPr>
          </a:p>
        </p:txBody>
      </p:sp>
      <p:pic>
        <p:nvPicPr>
          <p:cNvPr id="578" name="Google Shape;578;p36"/>
          <p:cNvPicPr preferRelativeResize="0"/>
          <p:nvPr/>
        </p:nvPicPr>
        <p:blipFill>
          <a:blip r:embed="rId16">
            <a:alphaModFix/>
          </a:blip>
          <a:stretch>
            <a:fillRect/>
          </a:stretch>
        </p:blipFill>
        <p:spPr>
          <a:xfrm>
            <a:off x="6792131" y="3446381"/>
            <a:ext cx="583800" cy="583800"/>
          </a:xfrm>
          <a:prstGeom prst="ellipse">
            <a:avLst/>
          </a:prstGeom>
          <a:noFill/>
          <a:ln>
            <a:noFill/>
          </a:ln>
        </p:spPr>
      </p:pic>
      <p:sp>
        <p:nvSpPr>
          <p:cNvPr id="579" name="Google Shape;579;p36"/>
          <p:cNvSpPr txBox="1"/>
          <p:nvPr/>
        </p:nvSpPr>
        <p:spPr>
          <a:xfrm>
            <a:off x="6499509" y="4127213"/>
            <a:ext cx="1287600" cy="354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700">
                <a:solidFill>
                  <a:schemeClr val="dk2"/>
                </a:solidFill>
                <a:latin typeface="Avenir"/>
                <a:ea typeface="Avenir"/>
                <a:cs typeface="Avenir"/>
                <a:sym typeface="Avenir"/>
              </a:rPr>
              <a:t>Michaud Tegera </a:t>
            </a:r>
            <a:endParaRPr b="1" sz="700">
              <a:solidFill>
                <a:schemeClr val="dk2"/>
              </a:solidFill>
              <a:latin typeface="Avenir"/>
              <a:ea typeface="Avenir"/>
              <a:cs typeface="Avenir"/>
              <a:sym typeface="Avenir"/>
            </a:endParaRPr>
          </a:p>
          <a:p>
            <a:pPr indent="0" lvl="0" marL="0" rtl="0" algn="ctr">
              <a:spcBef>
                <a:spcPts val="0"/>
              </a:spcBef>
              <a:spcAft>
                <a:spcPts val="0"/>
              </a:spcAft>
              <a:buNone/>
            </a:pPr>
            <a:r>
              <a:rPr lang="en" sz="700">
                <a:solidFill>
                  <a:srgbClr val="073763"/>
                </a:solidFill>
                <a:latin typeface="Avenir"/>
                <a:ea typeface="Avenir"/>
                <a:cs typeface="Avenir"/>
                <a:sym typeface="Avenir"/>
              </a:rPr>
              <a:t>Chromebook Delivery </a:t>
            </a:r>
            <a:endParaRPr b="1" sz="700">
              <a:solidFill>
                <a:srgbClr val="073763"/>
              </a:solidFill>
              <a:latin typeface="Avenir"/>
              <a:ea typeface="Avenir"/>
              <a:cs typeface="Avenir"/>
              <a:sym typeface="Avenir"/>
            </a:endParaRPr>
          </a:p>
        </p:txBody>
      </p:sp>
      <p:pic>
        <p:nvPicPr>
          <p:cNvPr id="580" name="Google Shape;580;p36"/>
          <p:cNvPicPr preferRelativeResize="0"/>
          <p:nvPr/>
        </p:nvPicPr>
        <p:blipFill>
          <a:blip r:embed="rId17">
            <a:alphaModFix/>
          </a:blip>
          <a:stretch>
            <a:fillRect/>
          </a:stretch>
        </p:blipFill>
        <p:spPr>
          <a:xfrm>
            <a:off x="4272956" y="3423656"/>
            <a:ext cx="623400" cy="623400"/>
          </a:xfrm>
          <a:prstGeom prst="ellipse">
            <a:avLst/>
          </a:prstGeom>
          <a:noFill/>
          <a:ln>
            <a:noFill/>
          </a:ln>
        </p:spPr>
      </p:pic>
      <p:sp>
        <p:nvSpPr>
          <p:cNvPr id="581" name="Google Shape;581;p36"/>
          <p:cNvSpPr txBox="1"/>
          <p:nvPr/>
        </p:nvSpPr>
        <p:spPr>
          <a:xfrm>
            <a:off x="3940856" y="4127213"/>
            <a:ext cx="1287600" cy="354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700">
                <a:solidFill>
                  <a:schemeClr val="dk2"/>
                </a:solidFill>
                <a:latin typeface="Avenir"/>
                <a:ea typeface="Avenir"/>
                <a:cs typeface="Avenir"/>
                <a:sym typeface="Avenir"/>
              </a:rPr>
              <a:t>Sabrina Robin</a:t>
            </a:r>
            <a:endParaRPr b="1" sz="700">
              <a:solidFill>
                <a:schemeClr val="dk2"/>
              </a:solidFill>
              <a:latin typeface="Avenir"/>
              <a:ea typeface="Avenir"/>
              <a:cs typeface="Avenir"/>
              <a:sym typeface="Avenir"/>
            </a:endParaRPr>
          </a:p>
          <a:p>
            <a:pPr indent="0" lvl="0" marL="0" rtl="0" algn="ctr">
              <a:spcBef>
                <a:spcPts val="0"/>
              </a:spcBef>
              <a:spcAft>
                <a:spcPts val="0"/>
              </a:spcAft>
              <a:buClr>
                <a:srgbClr val="000000"/>
              </a:buClr>
              <a:buSzPts val="800"/>
              <a:buFont typeface="Arial"/>
              <a:buNone/>
            </a:pPr>
            <a:r>
              <a:rPr lang="en" sz="700">
                <a:solidFill>
                  <a:srgbClr val="073763"/>
                </a:solidFill>
                <a:latin typeface="Avenir"/>
                <a:ea typeface="Avenir"/>
                <a:cs typeface="Avenir"/>
                <a:sym typeface="Avenir"/>
              </a:rPr>
              <a:t>Chromebook Delivery</a:t>
            </a:r>
            <a:endParaRPr b="1" sz="700">
              <a:solidFill>
                <a:srgbClr val="073763"/>
              </a:solidFill>
              <a:latin typeface="Avenir"/>
              <a:ea typeface="Avenir"/>
              <a:cs typeface="Avenir"/>
              <a:sym typeface="Avenir"/>
            </a:endParaRPr>
          </a:p>
        </p:txBody>
      </p:sp>
      <p:pic>
        <p:nvPicPr>
          <p:cNvPr id="582" name="Google Shape;582;p36"/>
          <p:cNvPicPr preferRelativeResize="0"/>
          <p:nvPr/>
        </p:nvPicPr>
        <p:blipFill>
          <a:blip r:embed="rId16">
            <a:alphaModFix/>
          </a:blip>
          <a:stretch>
            <a:fillRect/>
          </a:stretch>
        </p:blipFill>
        <p:spPr>
          <a:xfrm>
            <a:off x="8003838" y="3438769"/>
            <a:ext cx="583800" cy="583800"/>
          </a:xfrm>
          <a:prstGeom prst="ellipse">
            <a:avLst/>
          </a:prstGeom>
          <a:noFill/>
          <a:ln>
            <a:noFill/>
          </a:ln>
        </p:spPr>
      </p:pic>
      <p:sp>
        <p:nvSpPr>
          <p:cNvPr id="583" name="Google Shape;583;p36"/>
          <p:cNvSpPr/>
          <p:nvPr/>
        </p:nvSpPr>
        <p:spPr>
          <a:xfrm>
            <a:off x="-167725" y="4481925"/>
            <a:ext cx="9495000" cy="745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6"/>
          <p:cNvSpPr txBox="1"/>
          <p:nvPr/>
        </p:nvSpPr>
        <p:spPr>
          <a:xfrm>
            <a:off x="1761325" y="4543500"/>
            <a:ext cx="7216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2"/>
                </a:solidFill>
                <a:latin typeface="Avenir"/>
                <a:ea typeface="Avenir"/>
                <a:cs typeface="Avenir"/>
                <a:sym typeface="Avenir"/>
              </a:rPr>
              <a:t>A question?</a:t>
            </a:r>
            <a:r>
              <a:rPr lang="en" sz="1200">
                <a:latin typeface="Avenir"/>
                <a:ea typeface="Avenir"/>
                <a:cs typeface="Avenir"/>
                <a:sym typeface="Avenir"/>
              </a:rPr>
              <a:t> </a:t>
            </a:r>
            <a:br>
              <a:rPr lang="en" sz="1200">
                <a:latin typeface="Avenir"/>
                <a:ea typeface="Avenir"/>
                <a:cs typeface="Avenir"/>
                <a:sym typeface="Avenir"/>
              </a:rPr>
            </a:br>
            <a:r>
              <a:rPr lang="en" sz="1200">
                <a:latin typeface="Avenir"/>
                <a:ea typeface="Avenir"/>
                <a:cs typeface="Avenir"/>
                <a:sym typeface="Avenir"/>
              </a:rPr>
              <a:t>Join our weekly </a:t>
            </a:r>
            <a:r>
              <a:rPr b="1" lang="en" sz="1200">
                <a:latin typeface="Avenir"/>
                <a:ea typeface="Avenir"/>
                <a:cs typeface="Avenir"/>
                <a:sym typeface="Avenir"/>
              </a:rPr>
              <a:t>3Cs</a:t>
            </a:r>
            <a:r>
              <a:rPr lang="en" sz="1200">
                <a:latin typeface="Avenir"/>
                <a:ea typeface="Avenir"/>
                <a:cs typeface="Avenir"/>
                <a:sym typeface="Avenir"/>
              </a:rPr>
              <a:t> [CREW, Chromebook &amp; Coffee] sessions and meet the team &gt; </a:t>
            </a:r>
            <a:r>
              <a:rPr lang="en" sz="1200" u="sng">
                <a:solidFill>
                  <a:schemeClr val="hlink"/>
                </a:solidFill>
                <a:latin typeface="Avenir"/>
                <a:ea typeface="Avenir"/>
                <a:cs typeface="Avenir"/>
                <a:sym typeface="Avenir"/>
                <a:hlinkClick r:id="rId18"/>
              </a:rPr>
              <a:t>HERE</a:t>
            </a:r>
            <a:r>
              <a:rPr lang="en" sz="1200">
                <a:latin typeface="Avenir"/>
                <a:ea typeface="Avenir"/>
                <a:cs typeface="Avenir"/>
                <a:sym typeface="Avenir"/>
              </a:rPr>
              <a:t> &lt;</a:t>
            </a:r>
            <a:endParaRPr sz="1200">
              <a:latin typeface="Avenir"/>
              <a:ea typeface="Avenir"/>
              <a:cs typeface="Avenir"/>
              <a:sym typeface="Avenir"/>
            </a:endParaRPr>
          </a:p>
        </p:txBody>
      </p:sp>
      <p:pic>
        <p:nvPicPr>
          <p:cNvPr id="585" name="Google Shape;585;p36"/>
          <p:cNvPicPr preferRelativeResize="0"/>
          <p:nvPr/>
        </p:nvPicPr>
        <p:blipFill>
          <a:blip r:embed="rId19">
            <a:alphaModFix/>
          </a:blip>
          <a:stretch>
            <a:fillRect/>
          </a:stretch>
        </p:blipFill>
        <p:spPr>
          <a:xfrm>
            <a:off x="899025" y="4524000"/>
            <a:ext cx="666100" cy="666100"/>
          </a:xfrm>
          <a:prstGeom prst="rect">
            <a:avLst/>
          </a:prstGeom>
          <a:noFill/>
          <a:ln>
            <a:noFill/>
          </a:ln>
        </p:spPr>
      </p:pic>
      <p:sp>
        <p:nvSpPr>
          <p:cNvPr id="586" name="Google Shape;586;p36"/>
          <p:cNvSpPr txBox="1"/>
          <p:nvPr/>
        </p:nvSpPr>
        <p:spPr>
          <a:xfrm>
            <a:off x="7732678" y="4090694"/>
            <a:ext cx="1287600" cy="354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700">
                <a:solidFill>
                  <a:schemeClr val="dk2"/>
                </a:solidFill>
                <a:latin typeface="Avenir"/>
                <a:ea typeface="Avenir"/>
                <a:cs typeface="Avenir"/>
                <a:sym typeface="Avenir"/>
              </a:rPr>
              <a:t>Mathieu Humbert </a:t>
            </a:r>
            <a:endParaRPr b="1" sz="700">
              <a:solidFill>
                <a:schemeClr val="dk2"/>
              </a:solidFill>
              <a:latin typeface="Avenir"/>
              <a:ea typeface="Avenir"/>
              <a:cs typeface="Avenir"/>
              <a:sym typeface="Avenir"/>
            </a:endParaRPr>
          </a:p>
          <a:p>
            <a:pPr indent="0" lvl="0" marL="0" rtl="0" algn="ctr">
              <a:spcBef>
                <a:spcPts val="0"/>
              </a:spcBef>
              <a:spcAft>
                <a:spcPts val="0"/>
              </a:spcAft>
              <a:buNone/>
            </a:pPr>
            <a:r>
              <a:rPr lang="en" sz="700">
                <a:solidFill>
                  <a:srgbClr val="073763"/>
                </a:solidFill>
                <a:latin typeface="Avenir"/>
                <a:ea typeface="Avenir"/>
                <a:cs typeface="Avenir"/>
                <a:sym typeface="Avenir"/>
              </a:rPr>
              <a:t>Chromebook Delivery </a:t>
            </a:r>
            <a:endParaRPr b="1" sz="700">
              <a:solidFill>
                <a:srgbClr val="073763"/>
              </a:solidFill>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37"/>
          <p:cNvSpPr txBox="1"/>
          <p:nvPr>
            <p:ph idx="4294967295" type="title"/>
          </p:nvPr>
        </p:nvSpPr>
        <p:spPr>
          <a:xfrm>
            <a:off x="311700" y="217225"/>
            <a:ext cx="7647900" cy="464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2BA78B"/>
                </a:solidFill>
              </a:rPr>
              <a:t>Useful Chromebook &amp; Google resources</a:t>
            </a:r>
            <a:endParaRPr>
              <a:solidFill>
                <a:srgbClr val="2BA78B"/>
              </a:solidFill>
            </a:endParaRPr>
          </a:p>
        </p:txBody>
      </p:sp>
      <p:sp>
        <p:nvSpPr>
          <p:cNvPr id="592" name="Google Shape;592;p37"/>
          <p:cNvSpPr/>
          <p:nvPr/>
        </p:nvSpPr>
        <p:spPr>
          <a:xfrm>
            <a:off x="963800" y="827013"/>
            <a:ext cx="2040600" cy="567300"/>
          </a:xfrm>
          <a:prstGeom prst="rect">
            <a:avLst/>
          </a:prstGeom>
          <a:solidFill>
            <a:srgbClr val="FF99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 Chromebook -</a:t>
            </a:r>
            <a:endParaRPr>
              <a:solidFill>
                <a:srgbClr val="FFFFFF"/>
              </a:solidFill>
            </a:endParaRPr>
          </a:p>
          <a:p>
            <a:pPr indent="0" lvl="0" marL="0" rtl="0" algn="ctr">
              <a:spcBef>
                <a:spcPts val="0"/>
              </a:spcBef>
              <a:spcAft>
                <a:spcPts val="0"/>
              </a:spcAft>
              <a:buNone/>
            </a:pPr>
            <a:r>
              <a:rPr lang="en">
                <a:solidFill>
                  <a:schemeClr val="lt1"/>
                </a:solidFill>
              </a:rPr>
              <a:t>Solvay material</a:t>
            </a:r>
            <a:endParaRPr>
              <a:solidFill>
                <a:srgbClr val="FFFFFF"/>
              </a:solidFill>
            </a:endParaRPr>
          </a:p>
        </p:txBody>
      </p:sp>
      <p:sp>
        <p:nvSpPr>
          <p:cNvPr id="593" name="Google Shape;593;p37">
            <a:hlinkClick r:id="rId3"/>
          </p:cNvPr>
          <p:cNvSpPr/>
          <p:nvPr/>
        </p:nvSpPr>
        <p:spPr>
          <a:xfrm>
            <a:off x="963650" y="2186875"/>
            <a:ext cx="2040600" cy="611700"/>
          </a:xfrm>
          <a:prstGeom prst="rect">
            <a:avLst/>
          </a:prstGeom>
          <a:solidFill>
            <a:srgbClr val="FCE5C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4"/>
              </a:rPr>
              <a:t>Lite Device</a:t>
            </a:r>
            <a:br>
              <a:rPr lang="en" sz="1200" u="sng">
                <a:solidFill>
                  <a:schemeClr val="hlink"/>
                </a:solidFill>
                <a:hlinkClick r:id="rId5"/>
              </a:rPr>
            </a:br>
            <a:r>
              <a:rPr lang="en" sz="1200" u="sng">
                <a:solidFill>
                  <a:schemeClr val="hlink"/>
                </a:solidFill>
                <a:hlinkClick r:id="rId6"/>
              </a:rPr>
              <a:t>Chromebook site</a:t>
            </a:r>
            <a:endParaRPr sz="1200">
              <a:solidFill>
                <a:srgbClr val="434343"/>
              </a:solidFill>
            </a:endParaRPr>
          </a:p>
        </p:txBody>
      </p:sp>
      <p:sp>
        <p:nvSpPr>
          <p:cNvPr id="594" name="Google Shape;594;p37"/>
          <p:cNvSpPr/>
          <p:nvPr/>
        </p:nvSpPr>
        <p:spPr>
          <a:xfrm>
            <a:off x="3424200" y="827031"/>
            <a:ext cx="2040600" cy="567300"/>
          </a:xfrm>
          <a:prstGeom prst="rect">
            <a:avLst/>
          </a:prstGeom>
          <a:solidFill>
            <a:schemeClr val="dk2"/>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 </a:t>
            </a:r>
            <a:r>
              <a:rPr lang="en">
                <a:solidFill>
                  <a:srgbClr val="FFFFFF"/>
                </a:solidFill>
              </a:rPr>
              <a:t>G</a:t>
            </a:r>
            <a:r>
              <a:rPr lang="en">
                <a:solidFill>
                  <a:srgbClr val="FFFFFF"/>
                </a:solidFill>
              </a:rPr>
              <a:t>oogle Workspace - Solvay material</a:t>
            </a:r>
            <a:endParaRPr>
              <a:solidFill>
                <a:srgbClr val="FFFFFF"/>
              </a:solidFill>
            </a:endParaRPr>
          </a:p>
        </p:txBody>
      </p:sp>
      <p:sp>
        <p:nvSpPr>
          <p:cNvPr id="595" name="Google Shape;595;p37">
            <a:hlinkClick r:id="rId7"/>
          </p:cNvPr>
          <p:cNvSpPr/>
          <p:nvPr/>
        </p:nvSpPr>
        <p:spPr>
          <a:xfrm>
            <a:off x="3424200" y="1494575"/>
            <a:ext cx="2040600" cy="611700"/>
          </a:xfrm>
          <a:prstGeom prst="rect">
            <a:avLst/>
          </a:prstGeom>
          <a:solidFill>
            <a:srgbClr val="84D0F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1200" u="sng">
                <a:solidFill>
                  <a:schemeClr val="hlink"/>
                </a:solidFill>
                <a:hlinkClick r:id="rId8"/>
              </a:rPr>
              <a:t>Google </a:t>
            </a:r>
            <a:br>
              <a:rPr lang="en" sz="1200" u="sng">
                <a:solidFill>
                  <a:schemeClr val="hlink"/>
                </a:solidFill>
                <a:hlinkClick r:id="rId9"/>
              </a:rPr>
            </a:br>
            <a:r>
              <a:rPr lang="en" sz="1200" u="sng">
                <a:solidFill>
                  <a:schemeClr val="hlink"/>
                </a:solidFill>
                <a:hlinkClick r:id="rId10"/>
              </a:rPr>
              <a:t>Collaboration</a:t>
            </a:r>
            <a:br>
              <a:rPr lang="en" sz="1200" u="sng">
                <a:solidFill>
                  <a:schemeClr val="hlink"/>
                </a:solidFill>
                <a:hlinkClick r:id="rId11"/>
              </a:rPr>
            </a:br>
            <a:r>
              <a:rPr lang="en" sz="1200" u="sng">
                <a:solidFill>
                  <a:schemeClr val="hlink"/>
                </a:solidFill>
                <a:hlinkClick r:id="rId12"/>
              </a:rPr>
              <a:t>community</a:t>
            </a:r>
            <a:endParaRPr sz="1200">
              <a:solidFill>
                <a:srgbClr val="434343"/>
              </a:solidFill>
            </a:endParaRPr>
          </a:p>
        </p:txBody>
      </p:sp>
      <p:sp>
        <p:nvSpPr>
          <p:cNvPr id="596" name="Google Shape;596;p37">
            <a:hlinkClick r:id="rId13"/>
          </p:cNvPr>
          <p:cNvSpPr/>
          <p:nvPr/>
        </p:nvSpPr>
        <p:spPr>
          <a:xfrm>
            <a:off x="3424200" y="2209625"/>
            <a:ext cx="2040600" cy="611700"/>
          </a:xfrm>
          <a:prstGeom prst="rect">
            <a:avLst/>
          </a:prstGeom>
          <a:solidFill>
            <a:srgbClr val="84D0F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1200" u="sng">
                <a:solidFill>
                  <a:schemeClr val="hlink"/>
                </a:solidFill>
                <a:hlinkClick r:id="rId14"/>
              </a:rPr>
              <a:t>YouGrow </a:t>
            </a:r>
            <a:br>
              <a:rPr lang="en" sz="1200" u="sng">
                <a:solidFill>
                  <a:schemeClr val="hlink"/>
                </a:solidFill>
                <a:hlinkClick r:id="rId15"/>
              </a:rPr>
            </a:br>
            <a:r>
              <a:rPr lang="en" sz="1200" u="sng">
                <a:solidFill>
                  <a:schemeClr val="hlink"/>
                </a:solidFill>
                <a:hlinkClick r:id="rId16"/>
              </a:rPr>
              <a:t>Google </a:t>
            </a:r>
            <a:br>
              <a:rPr lang="en" sz="1200" u="sng">
                <a:solidFill>
                  <a:schemeClr val="hlink"/>
                </a:solidFill>
                <a:hlinkClick r:id="rId17"/>
              </a:rPr>
            </a:br>
            <a:r>
              <a:rPr lang="en" sz="1200" u="sng">
                <a:solidFill>
                  <a:schemeClr val="hlink"/>
                </a:solidFill>
                <a:hlinkClick r:id="rId18"/>
              </a:rPr>
              <a:t>eLearning</a:t>
            </a:r>
            <a:endParaRPr sz="1200">
              <a:solidFill>
                <a:srgbClr val="434343"/>
              </a:solidFill>
            </a:endParaRPr>
          </a:p>
        </p:txBody>
      </p:sp>
      <p:sp>
        <p:nvSpPr>
          <p:cNvPr id="597" name="Google Shape;597;p37">
            <a:hlinkClick r:id="rId19"/>
          </p:cNvPr>
          <p:cNvSpPr/>
          <p:nvPr/>
        </p:nvSpPr>
        <p:spPr>
          <a:xfrm>
            <a:off x="3424200" y="2888438"/>
            <a:ext cx="2040600" cy="611700"/>
          </a:xfrm>
          <a:prstGeom prst="rect">
            <a:avLst/>
          </a:prstGeom>
          <a:solidFill>
            <a:srgbClr val="84D0F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1200" u="sng">
                <a:solidFill>
                  <a:schemeClr val="hlink"/>
                </a:solidFill>
                <a:hlinkClick r:id="rId20"/>
              </a:rPr>
              <a:t>Gommunity</a:t>
            </a:r>
            <a:br>
              <a:rPr lang="en" sz="1200" u="sng">
                <a:solidFill>
                  <a:schemeClr val="hlink"/>
                </a:solidFill>
                <a:hlinkClick r:id="rId21"/>
              </a:rPr>
            </a:br>
            <a:r>
              <a:rPr lang="en" sz="1200" u="sng">
                <a:solidFill>
                  <a:schemeClr val="hlink"/>
                </a:solidFill>
                <a:hlinkClick r:id="rId22"/>
              </a:rPr>
              <a:t>Google site</a:t>
            </a:r>
            <a:endParaRPr sz="1200">
              <a:solidFill>
                <a:srgbClr val="434343"/>
              </a:solidFill>
            </a:endParaRPr>
          </a:p>
        </p:txBody>
      </p:sp>
      <p:sp>
        <p:nvSpPr>
          <p:cNvPr id="598" name="Google Shape;598;p37">
            <a:hlinkClick r:id="rId23"/>
          </p:cNvPr>
          <p:cNvSpPr/>
          <p:nvPr/>
        </p:nvSpPr>
        <p:spPr>
          <a:xfrm>
            <a:off x="5960950" y="1481525"/>
            <a:ext cx="2040600" cy="611700"/>
          </a:xfrm>
          <a:prstGeom prst="rect">
            <a:avLst/>
          </a:prstGeom>
          <a:solidFill>
            <a:srgbClr val="84D0F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1200" u="sng">
                <a:solidFill>
                  <a:schemeClr val="hlink"/>
                </a:solidFill>
                <a:hlinkClick r:id="rId24"/>
              </a:rPr>
              <a:t>Google workspace</a:t>
            </a:r>
            <a:br>
              <a:rPr lang="en" sz="1200" u="sng">
                <a:solidFill>
                  <a:schemeClr val="hlink"/>
                </a:solidFill>
                <a:hlinkClick r:id="rId25"/>
              </a:rPr>
            </a:br>
            <a:r>
              <a:rPr lang="en" sz="1200" u="sng">
                <a:solidFill>
                  <a:schemeClr val="hlink"/>
                </a:solidFill>
                <a:hlinkClick r:id="rId26"/>
              </a:rPr>
              <a:t>support</a:t>
            </a:r>
            <a:endParaRPr sz="1200">
              <a:solidFill>
                <a:srgbClr val="434343"/>
              </a:solidFill>
            </a:endParaRPr>
          </a:p>
        </p:txBody>
      </p:sp>
      <p:sp>
        <p:nvSpPr>
          <p:cNvPr id="599" name="Google Shape;599;p37">
            <a:hlinkClick r:id="rId27"/>
          </p:cNvPr>
          <p:cNvSpPr/>
          <p:nvPr/>
        </p:nvSpPr>
        <p:spPr>
          <a:xfrm>
            <a:off x="5960950" y="2180350"/>
            <a:ext cx="2040600" cy="611700"/>
          </a:xfrm>
          <a:prstGeom prst="rect">
            <a:avLst/>
          </a:prstGeom>
          <a:solidFill>
            <a:srgbClr val="84D0F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1200">
                <a:solidFill>
                  <a:srgbClr val="434343"/>
                </a:solidFill>
              </a:rPr>
              <a:t>G Suite workspace</a:t>
            </a:r>
            <a:endParaRPr sz="1200">
              <a:solidFill>
                <a:srgbClr val="434343"/>
              </a:solidFill>
            </a:endParaRPr>
          </a:p>
        </p:txBody>
      </p:sp>
      <p:sp>
        <p:nvSpPr>
          <p:cNvPr id="600" name="Google Shape;600;p37">
            <a:hlinkClick r:id="rId28"/>
          </p:cNvPr>
          <p:cNvSpPr/>
          <p:nvPr/>
        </p:nvSpPr>
        <p:spPr>
          <a:xfrm>
            <a:off x="963650" y="1494563"/>
            <a:ext cx="2040600" cy="611700"/>
          </a:xfrm>
          <a:prstGeom prst="rect">
            <a:avLst/>
          </a:prstGeom>
          <a:solidFill>
            <a:srgbClr val="FCE5C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29"/>
              </a:rPr>
              <a:t>Lite Device </a:t>
            </a:r>
            <a:br>
              <a:rPr lang="en" sz="1200" u="sng">
                <a:solidFill>
                  <a:schemeClr val="hlink"/>
                </a:solidFill>
                <a:hlinkClick r:id="rId30"/>
              </a:rPr>
            </a:br>
            <a:r>
              <a:rPr lang="en" sz="1200" u="sng">
                <a:solidFill>
                  <a:schemeClr val="hlink"/>
                </a:solidFill>
                <a:hlinkClick r:id="rId31"/>
              </a:rPr>
              <a:t>community </a:t>
            </a:r>
            <a:r>
              <a:rPr lang="en" sz="1200">
                <a:solidFill>
                  <a:srgbClr val="434343"/>
                </a:solidFill>
              </a:rPr>
              <a:t>  </a:t>
            </a:r>
            <a:endParaRPr sz="1200">
              <a:solidFill>
                <a:srgbClr val="434343"/>
              </a:solidFill>
            </a:endParaRPr>
          </a:p>
        </p:txBody>
      </p:sp>
      <p:pic>
        <p:nvPicPr>
          <p:cNvPr descr="Google Sites — Wikipédia" id="601" name="Google Shape;601;p37"/>
          <p:cNvPicPr preferRelativeResize="0"/>
          <p:nvPr/>
        </p:nvPicPr>
        <p:blipFill>
          <a:blip r:embed="rId32">
            <a:alphaModFix/>
          </a:blip>
          <a:stretch>
            <a:fillRect/>
          </a:stretch>
        </p:blipFill>
        <p:spPr>
          <a:xfrm>
            <a:off x="2360698" y="2289877"/>
            <a:ext cx="405600" cy="405600"/>
          </a:xfrm>
          <a:prstGeom prst="rect">
            <a:avLst/>
          </a:prstGeom>
          <a:noFill/>
          <a:ln>
            <a:noFill/>
          </a:ln>
        </p:spPr>
      </p:pic>
      <p:pic>
        <p:nvPicPr>
          <p:cNvPr descr="Google Sites — Wikipédia" id="602" name="Google Shape;602;p37"/>
          <p:cNvPicPr preferRelativeResize="0"/>
          <p:nvPr/>
        </p:nvPicPr>
        <p:blipFill>
          <a:blip r:embed="rId32">
            <a:alphaModFix/>
          </a:blip>
          <a:stretch>
            <a:fillRect/>
          </a:stretch>
        </p:blipFill>
        <p:spPr>
          <a:xfrm>
            <a:off x="4903275" y="2991500"/>
            <a:ext cx="405600" cy="405600"/>
          </a:xfrm>
          <a:prstGeom prst="rect">
            <a:avLst/>
          </a:prstGeom>
          <a:noFill/>
          <a:ln>
            <a:noFill/>
          </a:ln>
        </p:spPr>
      </p:pic>
      <p:pic>
        <p:nvPicPr>
          <p:cNvPr descr="Image result for google youtube logo" id="603" name="Google Shape;603;p37" title="https://www.youtube.com/about/brand-resources/"/>
          <p:cNvPicPr preferRelativeResize="0"/>
          <p:nvPr/>
        </p:nvPicPr>
        <p:blipFill rotWithShape="1">
          <a:blip r:embed="rId33">
            <a:alphaModFix/>
          </a:blip>
          <a:srcRect b="2878" l="2856" r="7312" t="5747"/>
          <a:stretch/>
        </p:blipFill>
        <p:spPr>
          <a:xfrm>
            <a:off x="7418775" y="2331963"/>
            <a:ext cx="464400" cy="329100"/>
          </a:xfrm>
          <a:prstGeom prst="roundRect">
            <a:avLst>
              <a:gd fmla="val 16667" name="adj"/>
            </a:avLst>
          </a:prstGeom>
          <a:noFill/>
          <a:ln>
            <a:noFill/>
          </a:ln>
        </p:spPr>
      </p:pic>
      <p:pic>
        <p:nvPicPr>
          <p:cNvPr id="604" name="Google Shape;604;p37"/>
          <p:cNvPicPr preferRelativeResize="0"/>
          <p:nvPr/>
        </p:nvPicPr>
        <p:blipFill>
          <a:blip r:embed="rId34">
            <a:alphaModFix/>
          </a:blip>
          <a:stretch>
            <a:fillRect/>
          </a:stretch>
        </p:blipFill>
        <p:spPr>
          <a:xfrm>
            <a:off x="7448173" y="1584585"/>
            <a:ext cx="405600" cy="405600"/>
          </a:xfrm>
          <a:prstGeom prst="rect">
            <a:avLst/>
          </a:prstGeom>
          <a:noFill/>
          <a:ln>
            <a:noFill/>
          </a:ln>
        </p:spPr>
      </p:pic>
      <p:sp>
        <p:nvSpPr>
          <p:cNvPr id="605" name="Google Shape;605;p37"/>
          <p:cNvSpPr/>
          <p:nvPr/>
        </p:nvSpPr>
        <p:spPr>
          <a:xfrm>
            <a:off x="5960950" y="827025"/>
            <a:ext cx="2040600" cy="567300"/>
          </a:xfrm>
          <a:prstGeom prst="rect">
            <a:avLst/>
          </a:prstGeom>
          <a:solidFill>
            <a:schemeClr val="dk2"/>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 </a:t>
            </a:r>
            <a:r>
              <a:rPr lang="en">
                <a:solidFill>
                  <a:schemeClr val="lt1"/>
                </a:solidFill>
              </a:rPr>
              <a:t>G</a:t>
            </a:r>
            <a:r>
              <a:rPr lang="en">
                <a:solidFill>
                  <a:schemeClr val="lt1"/>
                </a:solidFill>
              </a:rPr>
              <a:t>oogle Workspace - Google material</a:t>
            </a:r>
            <a:endParaRPr>
              <a:solidFill>
                <a:srgbClr val="FFFFFF"/>
              </a:solidFill>
            </a:endParaRPr>
          </a:p>
        </p:txBody>
      </p:sp>
      <p:pic>
        <p:nvPicPr>
          <p:cNvPr id="606" name="Google Shape;606;p37"/>
          <p:cNvPicPr preferRelativeResize="0"/>
          <p:nvPr/>
        </p:nvPicPr>
        <p:blipFill>
          <a:blip r:embed="rId35">
            <a:alphaModFix/>
          </a:blip>
          <a:stretch>
            <a:fillRect/>
          </a:stretch>
        </p:blipFill>
        <p:spPr>
          <a:xfrm>
            <a:off x="2331300" y="1563944"/>
            <a:ext cx="464400" cy="472917"/>
          </a:xfrm>
          <a:prstGeom prst="rect">
            <a:avLst/>
          </a:prstGeom>
          <a:noFill/>
          <a:ln>
            <a:noFill/>
          </a:ln>
        </p:spPr>
      </p:pic>
      <p:pic>
        <p:nvPicPr>
          <p:cNvPr id="607" name="Google Shape;607;p37"/>
          <p:cNvPicPr preferRelativeResize="0"/>
          <p:nvPr/>
        </p:nvPicPr>
        <p:blipFill>
          <a:blip r:embed="rId35">
            <a:alphaModFix/>
          </a:blip>
          <a:stretch>
            <a:fillRect/>
          </a:stretch>
        </p:blipFill>
        <p:spPr>
          <a:xfrm>
            <a:off x="4950075" y="1563969"/>
            <a:ext cx="464400" cy="472917"/>
          </a:xfrm>
          <a:prstGeom prst="rect">
            <a:avLst/>
          </a:prstGeom>
          <a:noFill/>
          <a:ln>
            <a:noFill/>
          </a:ln>
        </p:spPr>
      </p:pic>
      <p:pic>
        <p:nvPicPr>
          <p:cNvPr id="608" name="Google Shape;608;p37"/>
          <p:cNvPicPr preferRelativeResize="0"/>
          <p:nvPr/>
        </p:nvPicPr>
        <p:blipFill>
          <a:blip r:embed="rId36">
            <a:alphaModFix/>
          </a:blip>
          <a:stretch>
            <a:fillRect/>
          </a:stretch>
        </p:blipFill>
        <p:spPr>
          <a:xfrm>
            <a:off x="4460424" y="2279036"/>
            <a:ext cx="931296" cy="472900"/>
          </a:xfrm>
          <a:prstGeom prst="rect">
            <a:avLst/>
          </a:prstGeom>
          <a:noFill/>
          <a:ln>
            <a:noFill/>
          </a:ln>
        </p:spPr>
      </p:pic>
      <p:sp>
        <p:nvSpPr>
          <p:cNvPr id="609" name="Google Shape;609;p37">
            <a:hlinkClick r:id="rId37"/>
          </p:cNvPr>
          <p:cNvSpPr/>
          <p:nvPr/>
        </p:nvSpPr>
        <p:spPr>
          <a:xfrm>
            <a:off x="3805200" y="3567238"/>
            <a:ext cx="2040600" cy="611700"/>
          </a:xfrm>
          <a:prstGeom prst="rect">
            <a:avLst/>
          </a:prstGeom>
          <a:solidFill>
            <a:srgbClr val="84D0F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1200" u="sng">
                <a:solidFill>
                  <a:schemeClr val="hlink"/>
                </a:solidFill>
                <a:hlinkClick r:id="rId38"/>
              </a:rPr>
              <a:t>Subscribe to </a:t>
            </a:r>
            <a:br>
              <a:rPr lang="en" sz="1200" u="sng">
                <a:solidFill>
                  <a:schemeClr val="hlink"/>
                </a:solidFill>
                <a:hlinkClick r:id="rId39"/>
              </a:rPr>
            </a:br>
            <a:r>
              <a:rPr lang="en" sz="1200" u="sng">
                <a:solidFill>
                  <a:schemeClr val="hlink"/>
                </a:solidFill>
                <a:hlinkClick r:id="rId40"/>
              </a:rPr>
              <a:t>Google update</a:t>
            </a:r>
            <a:endParaRPr sz="1200">
              <a:solidFill>
                <a:srgbClr val="434343"/>
              </a:solidFill>
            </a:endParaRPr>
          </a:p>
        </p:txBody>
      </p:sp>
      <p:pic>
        <p:nvPicPr>
          <p:cNvPr id="610" name="Google Shape;610;p37"/>
          <p:cNvPicPr preferRelativeResize="0"/>
          <p:nvPr/>
        </p:nvPicPr>
        <p:blipFill>
          <a:blip r:embed="rId41">
            <a:alphaModFix/>
          </a:blip>
          <a:stretch>
            <a:fillRect/>
          </a:stretch>
        </p:blipFill>
        <p:spPr>
          <a:xfrm>
            <a:off x="5216975" y="3636650"/>
            <a:ext cx="472900" cy="472900"/>
          </a:xfrm>
          <a:prstGeom prst="rect">
            <a:avLst/>
          </a:prstGeom>
          <a:noFill/>
          <a:ln>
            <a:noFill/>
          </a:ln>
        </p:spPr>
      </p:pic>
      <p:sp>
        <p:nvSpPr>
          <p:cNvPr id="611" name="Google Shape;611;p37">
            <a:hlinkClick r:id="rId42"/>
          </p:cNvPr>
          <p:cNvSpPr/>
          <p:nvPr/>
        </p:nvSpPr>
        <p:spPr>
          <a:xfrm>
            <a:off x="1268600" y="2879188"/>
            <a:ext cx="2040600" cy="611700"/>
          </a:xfrm>
          <a:prstGeom prst="rect">
            <a:avLst/>
          </a:prstGeom>
          <a:solidFill>
            <a:srgbClr val="FCE5C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43"/>
              </a:rPr>
              <a:t>Apps availability </a:t>
            </a:r>
            <a:br>
              <a:rPr lang="en" sz="1200" u="sng">
                <a:solidFill>
                  <a:schemeClr val="hlink"/>
                </a:solidFill>
                <a:hlinkClick r:id="rId44"/>
              </a:rPr>
            </a:br>
            <a:r>
              <a:rPr lang="en" sz="1200" u="sng">
                <a:solidFill>
                  <a:schemeClr val="hlink"/>
                </a:solidFill>
                <a:hlinkClick r:id="rId45"/>
              </a:rPr>
              <a:t>in Virtus</a:t>
            </a:r>
            <a:endParaRPr sz="1200">
              <a:solidFill>
                <a:srgbClr val="434343"/>
              </a:solidFill>
            </a:endParaRPr>
          </a:p>
        </p:txBody>
      </p:sp>
      <p:pic>
        <p:nvPicPr>
          <p:cNvPr id="612" name="Google Shape;612;p37"/>
          <p:cNvPicPr preferRelativeResize="0"/>
          <p:nvPr/>
        </p:nvPicPr>
        <p:blipFill>
          <a:blip r:embed="rId46">
            <a:alphaModFix/>
          </a:blip>
          <a:stretch>
            <a:fillRect/>
          </a:stretch>
        </p:blipFill>
        <p:spPr>
          <a:xfrm>
            <a:off x="2636100" y="2947450"/>
            <a:ext cx="464400" cy="464400"/>
          </a:xfrm>
          <a:prstGeom prst="rect">
            <a:avLst/>
          </a:prstGeom>
          <a:noFill/>
          <a:ln>
            <a:noFill/>
          </a:ln>
        </p:spPr>
      </p:pic>
      <p:sp>
        <p:nvSpPr>
          <p:cNvPr id="613" name="Google Shape;613;p37">
            <a:hlinkClick r:id="rId47"/>
          </p:cNvPr>
          <p:cNvSpPr/>
          <p:nvPr/>
        </p:nvSpPr>
        <p:spPr>
          <a:xfrm>
            <a:off x="1268600" y="3578013"/>
            <a:ext cx="2040600" cy="611700"/>
          </a:xfrm>
          <a:prstGeom prst="rect">
            <a:avLst/>
          </a:prstGeom>
          <a:solidFill>
            <a:srgbClr val="FCE5CD"/>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48"/>
              </a:rPr>
              <a:t>Chromebook / </a:t>
            </a:r>
            <a:br>
              <a:rPr lang="en" sz="1200" u="sng">
                <a:solidFill>
                  <a:schemeClr val="hlink"/>
                </a:solidFill>
                <a:hlinkClick r:id="rId49"/>
              </a:rPr>
            </a:br>
            <a:r>
              <a:rPr lang="en" sz="1200" u="sng">
                <a:solidFill>
                  <a:schemeClr val="hlink"/>
                </a:solidFill>
                <a:hlinkClick r:id="rId50"/>
              </a:rPr>
              <a:t>Virtus FAQ</a:t>
            </a:r>
            <a:endParaRPr sz="1200">
              <a:solidFill>
                <a:srgbClr val="434343"/>
              </a:solidFill>
            </a:endParaRPr>
          </a:p>
        </p:txBody>
      </p:sp>
      <p:pic>
        <p:nvPicPr>
          <p:cNvPr id="614" name="Google Shape;614;p37"/>
          <p:cNvPicPr preferRelativeResize="0"/>
          <p:nvPr/>
        </p:nvPicPr>
        <p:blipFill>
          <a:blip r:embed="rId51">
            <a:alphaModFix/>
          </a:blip>
          <a:stretch>
            <a:fillRect/>
          </a:stretch>
        </p:blipFill>
        <p:spPr>
          <a:xfrm>
            <a:off x="2576375" y="3674625"/>
            <a:ext cx="464400" cy="464400"/>
          </a:xfrm>
          <a:prstGeom prst="rect">
            <a:avLst/>
          </a:prstGeom>
          <a:noFill/>
          <a:ln>
            <a:noFill/>
          </a:ln>
        </p:spPr>
      </p:pic>
      <p:cxnSp>
        <p:nvCxnSpPr>
          <p:cNvPr id="615" name="Google Shape;615;p37"/>
          <p:cNvCxnSpPr/>
          <p:nvPr/>
        </p:nvCxnSpPr>
        <p:spPr>
          <a:xfrm>
            <a:off x="1082450" y="2884375"/>
            <a:ext cx="0" cy="970500"/>
          </a:xfrm>
          <a:prstGeom prst="straightConnector1">
            <a:avLst/>
          </a:prstGeom>
          <a:noFill/>
          <a:ln cap="flat" cmpd="sng" w="9525">
            <a:solidFill>
              <a:srgbClr val="FF9900"/>
            </a:solidFill>
            <a:prstDash val="solid"/>
            <a:round/>
            <a:headEnd len="med" w="med" type="none"/>
            <a:tailEnd len="med" w="med" type="none"/>
          </a:ln>
        </p:spPr>
      </p:cxnSp>
      <p:cxnSp>
        <p:nvCxnSpPr>
          <p:cNvPr id="616" name="Google Shape;616;p37"/>
          <p:cNvCxnSpPr/>
          <p:nvPr/>
        </p:nvCxnSpPr>
        <p:spPr>
          <a:xfrm>
            <a:off x="1089725" y="3194300"/>
            <a:ext cx="171600" cy="0"/>
          </a:xfrm>
          <a:prstGeom prst="straightConnector1">
            <a:avLst/>
          </a:prstGeom>
          <a:noFill/>
          <a:ln cap="flat" cmpd="sng" w="9525">
            <a:solidFill>
              <a:srgbClr val="FF9900"/>
            </a:solidFill>
            <a:prstDash val="solid"/>
            <a:round/>
            <a:headEnd len="med" w="med" type="none"/>
            <a:tailEnd len="med" w="med" type="triangle"/>
          </a:ln>
        </p:spPr>
      </p:cxnSp>
      <p:cxnSp>
        <p:nvCxnSpPr>
          <p:cNvPr id="617" name="Google Shape;617;p37"/>
          <p:cNvCxnSpPr/>
          <p:nvPr/>
        </p:nvCxnSpPr>
        <p:spPr>
          <a:xfrm>
            <a:off x="1089725" y="3854875"/>
            <a:ext cx="171600" cy="0"/>
          </a:xfrm>
          <a:prstGeom prst="straightConnector1">
            <a:avLst/>
          </a:prstGeom>
          <a:noFill/>
          <a:ln cap="flat" cmpd="sng" w="9525">
            <a:solidFill>
              <a:srgbClr val="FF9900"/>
            </a:solidFill>
            <a:prstDash val="solid"/>
            <a:round/>
            <a:headEnd len="med" w="med" type="none"/>
            <a:tailEnd len="med" w="med" type="triangle"/>
          </a:ln>
        </p:spPr>
      </p:cxnSp>
      <p:cxnSp>
        <p:nvCxnSpPr>
          <p:cNvPr id="618" name="Google Shape;618;p37"/>
          <p:cNvCxnSpPr/>
          <p:nvPr/>
        </p:nvCxnSpPr>
        <p:spPr>
          <a:xfrm>
            <a:off x="3571450" y="3567275"/>
            <a:ext cx="0" cy="369600"/>
          </a:xfrm>
          <a:prstGeom prst="straightConnector1">
            <a:avLst/>
          </a:prstGeom>
          <a:noFill/>
          <a:ln cap="flat" cmpd="sng" w="9525">
            <a:solidFill>
              <a:schemeClr val="dk2"/>
            </a:solidFill>
            <a:prstDash val="solid"/>
            <a:round/>
            <a:headEnd len="med" w="med" type="none"/>
            <a:tailEnd len="med" w="med" type="none"/>
          </a:ln>
        </p:spPr>
      </p:cxnSp>
      <p:cxnSp>
        <p:nvCxnSpPr>
          <p:cNvPr id="619" name="Google Shape;619;p37"/>
          <p:cNvCxnSpPr/>
          <p:nvPr/>
        </p:nvCxnSpPr>
        <p:spPr>
          <a:xfrm>
            <a:off x="3571450" y="3936875"/>
            <a:ext cx="171600" cy="0"/>
          </a:xfrm>
          <a:prstGeom prst="straightConnector1">
            <a:avLst/>
          </a:prstGeom>
          <a:noFill/>
          <a:ln cap="flat" cmpd="sng" w="9525">
            <a:solidFill>
              <a:schemeClr val="dk2"/>
            </a:solidFill>
            <a:prstDash val="solid"/>
            <a:round/>
            <a:headEnd len="med" w="med" type="none"/>
            <a:tailEnd len="med" w="med" type="triangle"/>
          </a:ln>
        </p:spPr>
      </p:cxnSp>
      <p:sp>
        <p:nvSpPr>
          <p:cNvPr id="620" name="Google Shape;620;p37"/>
          <p:cNvSpPr/>
          <p:nvPr/>
        </p:nvSpPr>
        <p:spPr>
          <a:xfrm>
            <a:off x="-167725" y="4481925"/>
            <a:ext cx="9495000" cy="745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7"/>
          <p:cNvSpPr txBox="1"/>
          <p:nvPr/>
        </p:nvSpPr>
        <p:spPr>
          <a:xfrm>
            <a:off x="1761325" y="4543500"/>
            <a:ext cx="7216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2"/>
                </a:solidFill>
                <a:latin typeface="Avenir"/>
                <a:ea typeface="Avenir"/>
                <a:cs typeface="Avenir"/>
                <a:sym typeface="Avenir"/>
              </a:rPr>
              <a:t>A question?</a:t>
            </a:r>
            <a:r>
              <a:rPr lang="en" sz="1200">
                <a:latin typeface="Avenir"/>
                <a:ea typeface="Avenir"/>
                <a:cs typeface="Avenir"/>
                <a:sym typeface="Avenir"/>
              </a:rPr>
              <a:t> </a:t>
            </a:r>
            <a:br>
              <a:rPr lang="en" sz="1200">
                <a:latin typeface="Avenir"/>
                <a:ea typeface="Avenir"/>
                <a:cs typeface="Avenir"/>
                <a:sym typeface="Avenir"/>
              </a:rPr>
            </a:br>
            <a:r>
              <a:rPr lang="en" sz="1200">
                <a:latin typeface="Avenir"/>
                <a:ea typeface="Avenir"/>
                <a:cs typeface="Avenir"/>
                <a:sym typeface="Avenir"/>
              </a:rPr>
              <a:t>Join our weekly </a:t>
            </a:r>
            <a:r>
              <a:rPr b="1" lang="en" sz="1200">
                <a:latin typeface="Avenir"/>
                <a:ea typeface="Avenir"/>
                <a:cs typeface="Avenir"/>
                <a:sym typeface="Avenir"/>
              </a:rPr>
              <a:t>3Cs</a:t>
            </a:r>
            <a:r>
              <a:rPr lang="en" sz="1200">
                <a:latin typeface="Avenir"/>
                <a:ea typeface="Avenir"/>
                <a:cs typeface="Avenir"/>
                <a:sym typeface="Avenir"/>
              </a:rPr>
              <a:t> [CREW, Chromebook &amp; Coffee] sessions and meet the team &gt; </a:t>
            </a:r>
            <a:r>
              <a:rPr lang="en" sz="1200" u="sng">
                <a:solidFill>
                  <a:schemeClr val="hlink"/>
                </a:solidFill>
                <a:latin typeface="Avenir"/>
                <a:ea typeface="Avenir"/>
                <a:cs typeface="Avenir"/>
                <a:sym typeface="Avenir"/>
                <a:hlinkClick r:id="rId52"/>
              </a:rPr>
              <a:t>HERE</a:t>
            </a:r>
            <a:r>
              <a:rPr lang="en" sz="1200">
                <a:latin typeface="Avenir"/>
                <a:ea typeface="Avenir"/>
                <a:cs typeface="Avenir"/>
                <a:sym typeface="Avenir"/>
              </a:rPr>
              <a:t> &lt;</a:t>
            </a:r>
            <a:endParaRPr sz="1200">
              <a:latin typeface="Avenir"/>
              <a:ea typeface="Avenir"/>
              <a:cs typeface="Avenir"/>
              <a:sym typeface="Avenir"/>
            </a:endParaRPr>
          </a:p>
        </p:txBody>
      </p:sp>
      <p:pic>
        <p:nvPicPr>
          <p:cNvPr id="622" name="Google Shape;622;p37"/>
          <p:cNvPicPr preferRelativeResize="0"/>
          <p:nvPr/>
        </p:nvPicPr>
        <p:blipFill>
          <a:blip r:embed="rId53">
            <a:alphaModFix/>
          </a:blip>
          <a:stretch>
            <a:fillRect/>
          </a:stretch>
        </p:blipFill>
        <p:spPr>
          <a:xfrm>
            <a:off x="899025" y="4524000"/>
            <a:ext cx="666100" cy="666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38"/>
          <p:cNvSpPr txBox="1"/>
          <p:nvPr>
            <p:ph type="ctrTitle"/>
          </p:nvPr>
        </p:nvSpPr>
        <p:spPr>
          <a:xfrm>
            <a:off x="1967550" y="1407000"/>
            <a:ext cx="5071500" cy="1584000"/>
          </a:xfrm>
          <a:prstGeom prst="rect">
            <a:avLst/>
          </a:prstGeom>
        </p:spPr>
        <p:txBody>
          <a:bodyPr anchorCtr="0" anchor="b" bIns="0" lIns="0" spcFirstLastPara="1" rIns="0" wrap="square" tIns="0">
            <a:noAutofit/>
          </a:bodyPr>
          <a:lstStyle/>
          <a:p>
            <a:pPr indent="0" lvl="0" marL="0" rtl="0" algn="ctr">
              <a:lnSpc>
                <a:spcPct val="95000"/>
              </a:lnSpc>
              <a:spcBef>
                <a:spcPts val="0"/>
              </a:spcBef>
              <a:spcAft>
                <a:spcPts val="0"/>
              </a:spcAft>
              <a:buNone/>
            </a:pPr>
            <a:r>
              <a:rPr lang="en" sz="3100"/>
              <a:t>4</a:t>
            </a:r>
            <a:r>
              <a:rPr lang="en" sz="3100"/>
              <a:t> - Q&amp;A time</a:t>
            </a:r>
            <a:endParaRPr sz="3100"/>
          </a:p>
          <a:p>
            <a:pPr indent="0" lvl="0" marL="0" rtl="0" algn="ctr">
              <a:lnSpc>
                <a:spcPct val="95000"/>
              </a:lnSpc>
              <a:spcBef>
                <a:spcPts val="0"/>
              </a:spcBef>
              <a:spcAft>
                <a:spcPts val="0"/>
              </a:spcAft>
              <a:buNone/>
            </a:pPr>
            <a:r>
              <a:t/>
            </a:r>
            <a:endParaRPr sz="1800"/>
          </a:p>
        </p:txBody>
      </p:sp>
      <p:sp>
        <p:nvSpPr>
          <p:cNvPr id="628" name="Google Shape;628;p38"/>
          <p:cNvSpPr/>
          <p:nvPr/>
        </p:nvSpPr>
        <p:spPr>
          <a:xfrm>
            <a:off x="-167725" y="4481925"/>
            <a:ext cx="9495000" cy="745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8"/>
          <p:cNvSpPr txBox="1"/>
          <p:nvPr/>
        </p:nvSpPr>
        <p:spPr>
          <a:xfrm>
            <a:off x="1761325" y="4543500"/>
            <a:ext cx="7216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2"/>
                </a:solidFill>
                <a:latin typeface="Avenir"/>
                <a:ea typeface="Avenir"/>
                <a:cs typeface="Avenir"/>
                <a:sym typeface="Avenir"/>
              </a:rPr>
              <a:t>A question?</a:t>
            </a:r>
            <a:r>
              <a:rPr lang="en" sz="1200">
                <a:latin typeface="Avenir"/>
                <a:ea typeface="Avenir"/>
                <a:cs typeface="Avenir"/>
                <a:sym typeface="Avenir"/>
              </a:rPr>
              <a:t> </a:t>
            </a:r>
            <a:br>
              <a:rPr lang="en" sz="1200">
                <a:latin typeface="Avenir"/>
                <a:ea typeface="Avenir"/>
                <a:cs typeface="Avenir"/>
                <a:sym typeface="Avenir"/>
              </a:rPr>
            </a:br>
            <a:r>
              <a:rPr lang="en" sz="1200">
                <a:latin typeface="Avenir"/>
                <a:ea typeface="Avenir"/>
                <a:cs typeface="Avenir"/>
                <a:sym typeface="Avenir"/>
              </a:rPr>
              <a:t>Join our weekly </a:t>
            </a:r>
            <a:r>
              <a:rPr b="1" lang="en" sz="1200">
                <a:latin typeface="Avenir"/>
                <a:ea typeface="Avenir"/>
                <a:cs typeface="Avenir"/>
                <a:sym typeface="Avenir"/>
              </a:rPr>
              <a:t>3Cs</a:t>
            </a:r>
            <a:r>
              <a:rPr lang="en" sz="1200">
                <a:latin typeface="Avenir"/>
                <a:ea typeface="Avenir"/>
                <a:cs typeface="Avenir"/>
                <a:sym typeface="Avenir"/>
              </a:rPr>
              <a:t> [CREW, Chromebook &amp; Coffee] sessions and meet the team &gt; </a:t>
            </a:r>
            <a:r>
              <a:rPr lang="en" sz="1200" u="sng">
                <a:solidFill>
                  <a:schemeClr val="hlink"/>
                </a:solidFill>
                <a:latin typeface="Avenir"/>
                <a:ea typeface="Avenir"/>
                <a:cs typeface="Avenir"/>
                <a:sym typeface="Avenir"/>
                <a:hlinkClick r:id="rId3"/>
              </a:rPr>
              <a:t>HERE</a:t>
            </a:r>
            <a:r>
              <a:rPr lang="en" sz="1200">
                <a:latin typeface="Avenir"/>
                <a:ea typeface="Avenir"/>
                <a:cs typeface="Avenir"/>
                <a:sym typeface="Avenir"/>
              </a:rPr>
              <a:t> &lt;</a:t>
            </a:r>
            <a:endParaRPr sz="1200">
              <a:latin typeface="Avenir"/>
              <a:ea typeface="Avenir"/>
              <a:cs typeface="Avenir"/>
              <a:sym typeface="Avenir"/>
            </a:endParaRPr>
          </a:p>
        </p:txBody>
      </p:sp>
      <p:pic>
        <p:nvPicPr>
          <p:cNvPr id="630" name="Google Shape;630;p38"/>
          <p:cNvPicPr preferRelativeResize="0"/>
          <p:nvPr/>
        </p:nvPicPr>
        <p:blipFill>
          <a:blip r:embed="rId4">
            <a:alphaModFix/>
          </a:blip>
          <a:stretch>
            <a:fillRect/>
          </a:stretch>
        </p:blipFill>
        <p:spPr>
          <a:xfrm>
            <a:off x="899025" y="4524000"/>
            <a:ext cx="666100" cy="666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39"/>
          <p:cNvSpPr txBox="1"/>
          <p:nvPr>
            <p:ph type="ctrTitle"/>
          </p:nvPr>
        </p:nvSpPr>
        <p:spPr>
          <a:xfrm>
            <a:off x="1967550" y="1026000"/>
            <a:ext cx="5071500" cy="1584000"/>
          </a:xfrm>
          <a:prstGeom prst="rect">
            <a:avLst/>
          </a:prstGeom>
        </p:spPr>
        <p:txBody>
          <a:bodyPr anchorCtr="0" anchor="b" bIns="0" lIns="0" spcFirstLastPara="1" rIns="0" wrap="square" tIns="0">
            <a:noAutofit/>
          </a:bodyPr>
          <a:lstStyle/>
          <a:p>
            <a:pPr indent="0" lvl="0" marL="0" rtl="0" algn="ctr">
              <a:lnSpc>
                <a:spcPct val="95000"/>
              </a:lnSpc>
              <a:spcBef>
                <a:spcPts val="0"/>
              </a:spcBef>
              <a:spcAft>
                <a:spcPts val="0"/>
              </a:spcAft>
              <a:buNone/>
            </a:pPr>
            <a:r>
              <a:rPr lang="en" sz="3100"/>
              <a:t>5 - Next steps</a:t>
            </a:r>
            <a:endParaRPr sz="3100"/>
          </a:p>
        </p:txBody>
      </p:sp>
      <p:sp>
        <p:nvSpPr>
          <p:cNvPr id="636" name="Google Shape;636;p39"/>
          <p:cNvSpPr txBox="1"/>
          <p:nvPr>
            <p:ph idx="12" type="sldNum"/>
          </p:nvPr>
        </p:nvSpPr>
        <p:spPr>
          <a:xfrm>
            <a:off x="175800" y="4864200"/>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page </a:t>
            </a:r>
            <a:fld id="{00000000-1234-1234-1234-123412341234}" type="slidenum">
              <a:rPr lang="en"/>
              <a:t>‹#›</a:t>
            </a:fld>
            <a:endParaRPr/>
          </a:p>
        </p:txBody>
      </p:sp>
      <p:pic>
        <p:nvPicPr>
          <p:cNvPr id="637" name="Google Shape;637;p39"/>
          <p:cNvPicPr preferRelativeResize="0"/>
          <p:nvPr/>
        </p:nvPicPr>
        <p:blipFill>
          <a:blip r:embed="rId3">
            <a:alphaModFix/>
          </a:blip>
          <a:stretch>
            <a:fillRect/>
          </a:stretch>
        </p:blipFill>
        <p:spPr>
          <a:xfrm>
            <a:off x="4894686" y="2767900"/>
            <a:ext cx="804175" cy="804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40"/>
          <p:cNvSpPr txBox="1"/>
          <p:nvPr>
            <p:ph type="title"/>
          </p:nvPr>
        </p:nvSpPr>
        <p:spPr>
          <a:xfrm>
            <a:off x="252000" y="198000"/>
            <a:ext cx="6480000" cy="43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Next steps</a:t>
            </a:r>
            <a:endParaRPr/>
          </a:p>
        </p:txBody>
      </p:sp>
      <p:sp>
        <p:nvSpPr>
          <p:cNvPr id="643" name="Google Shape;643;p40"/>
          <p:cNvSpPr txBox="1"/>
          <p:nvPr>
            <p:ph idx="1" type="body"/>
          </p:nvPr>
        </p:nvSpPr>
        <p:spPr>
          <a:xfrm>
            <a:off x="1776000" y="1203949"/>
            <a:ext cx="6480000" cy="3135600"/>
          </a:xfrm>
          <a:prstGeom prst="rect">
            <a:avLst/>
          </a:prstGeom>
        </p:spPr>
        <p:txBody>
          <a:bodyPr anchorCtr="0" anchor="t" bIns="0" lIns="0" spcFirstLastPara="1" rIns="0" wrap="square" tIns="0">
            <a:noAutofit/>
          </a:bodyPr>
          <a:lstStyle/>
          <a:p>
            <a:pPr indent="-311150" lvl="0" marL="457200" rtl="0" algn="l">
              <a:spcBef>
                <a:spcPts val="0"/>
              </a:spcBef>
              <a:spcAft>
                <a:spcPts val="0"/>
              </a:spcAft>
              <a:buSzPts val="1300"/>
              <a:buChar char="●"/>
            </a:pPr>
            <a:r>
              <a:rPr b="1" lang="en">
                <a:solidFill>
                  <a:schemeClr val="dk2"/>
                </a:solidFill>
              </a:rPr>
              <a:t>Complete the </a:t>
            </a:r>
            <a:r>
              <a:rPr b="1" lang="en">
                <a:solidFill>
                  <a:schemeClr val="dk2"/>
                </a:solidFill>
              </a:rPr>
              <a:t>Gform</a:t>
            </a:r>
            <a:r>
              <a:rPr b="1" lang="en">
                <a:solidFill>
                  <a:srgbClr val="434343"/>
                </a:solidFill>
              </a:rPr>
              <a:t> </a:t>
            </a:r>
            <a:r>
              <a:rPr b="1" lang="en">
                <a:solidFill>
                  <a:srgbClr val="434343"/>
                </a:solidFill>
              </a:rPr>
              <a:t>( </a:t>
            </a:r>
            <a:r>
              <a:rPr b="1" lang="en" u="sng">
                <a:solidFill>
                  <a:schemeClr val="hlink"/>
                </a:solidFill>
                <a:hlinkClick r:id="rId3"/>
              </a:rPr>
              <a:t>Novecare here</a:t>
            </a:r>
            <a:r>
              <a:rPr b="1" lang="en">
                <a:solidFill>
                  <a:srgbClr val="434343"/>
                </a:solidFill>
              </a:rPr>
              <a:t> / </a:t>
            </a:r>
            <a:r>
              <a:rPr b="1" lang="en" u="sng">
                <a:solidFill>
                  <a:schemeClr val="hlink"/>
                </a:solidFill>
                <a:hlinkClick r:id="rId4"/>
              </a:rPr>
              <a:t>volunteers here</a:t>
            </a:r>
            <a:r>
              <a:rPr b="1" lang="en">
                <a:solidFill>
                  <a:srgbClr val="434343"/>
                </a:solidFill>
              </a:rPr>
              <a:t>)</a:t>
            </a:r>
            <a:br>
              <a:rPr lang="en"/>
            </a:br>
            <a:br>
              <a:rPr lang="en"/>
            </a:br>
            <a:br>
              <a:rPr lang="en"/>
            </a:br>
            <a:endParaRPr/>
          </a:p>
          <a:p>
            <a:pPr indent="-311150" lvl="0" marL="457200" rtl="0" algn="l">
              <a:spcBef>
                <a:spcPts val="0"/>
              </a:spcBef>
              <a:spcAft>
                <a:spcPts val="0"/>
              </a:spcAft>
              <a:buSzPts val="1300"/>
              <a:buChar char="●"/>
            </a:pPr>
            <a:r>
              <a:rPr lang="en">
                <a:solidFill>
                  <a:schemeClr val="dk2"/>
                </a:solidFill>
              </a:rPr>
              <a:t>Participate to the training sessions</a:t>
            </a:r>
            <a:br>
              <a:rPr lang="en">
                <a:solidFill>
                  <a:schemeClr val="dk2"/>
                </a:solidFill>
              </a:rPr>
            </a:br>
            <a:br>
              <a:rPr lang="en">
                <a:solidFill>
                  <a:schemeClr val="dk2"/>
                </a:solidFill>
              </a:rPr>
            </a:br>
            <a:br>
              <a:rPr lang="en">
                <a:solidFill>
                  <a:schemeClr val="dk2"/>
                </a:solidFill>
              </a:rPr>
            </a:br>
            <a:endParaRPr>
              <a:solidFill>
                <a:schemeClr val="dk2"/>
              </a:solidFill>
            </a:endParaRPr>
          </a:p>
          <a:p>
            <a:pPr indent="-311150" lvl="0" marL="457200" rtl="0" algn="l">
              <a:spcBef>
                <a:spcPts val="0"/>
              </a:spcBef>
              <a:spcAft>
                <a:spcPts val="0"/>
              </a:spcAft>
              <a:buSzPts val="1300"/>
              <a:buChar char="●"/>
            </a:pPr>
            <a:r>
              <a:rPr lang="en">
                <a:solidFill>
                  <a:schemeClr val="dk2"/>
                </a:solidFill>
              </a:rPr>
              <a:t>Migrate your files to </a:t>
            </a:r>
            <a:r>
              <a:rPr lang="en">
                <a:solidFill>
                  <a:srgbClr val="434343"/>
                </a:solidFill>
              </a:rPr>
              <a:t>Google Drive ( </a:t>
            </a:r>
            <a:r>
              <a:rPr lang="en" u="sng">
                <a:solidFill>
                  <a:schemeClr val="hlink"/>
                </a:solidFill>
                <a:hlinkClick r:id="rId5"/>
              </a:rPr>
              <a:t>guideline</a:t>
            </a:r>
            <a:r>
              <a:rPr lang="en">
                <a:solidFill>
                  <a:srgbClr val="434343"/>
                </a:solidFill>
              </a:rPr>
              <a:t> available)</a:t>
            </a:r>
            <a:endParaRPr>
              <a:solidFill>
                <a:srgbClr val="434343"/>
              </a:solidFill>
            </a:endParaRPr>
          </a:p>
          <a:p>
            <a:pPr indent="0" lvl="0" marL="0" rtl="0" algn="l">
              <a:spcBef>
                <a:spcPts val="0"/>
              </a:spcBef>
              <a:spcAft>
                <a:spcPts val="0"/>
              </a:spcAft>
              <a:buNone/>
            </a:pPr>
            <a:r>
              <a:t/>
            </a:r>
            <a:endParaRPr>
              <a:solidFill>
                <a:schemeClr val="dk2"/>
              </a:solidFill>
            </a:endParaRPr>
          </a:p>
          <a:p>
            <a:pPr indent="0" lvl="0" marL="457200" rtl="0" algn="l">
              <a:spcBef>
                <a:spcPts val="0"/>
              </a:spcBef>
              <a:spcAft>
                <a:spcPts val="0"/>
              </a:spcAft>
              <a:buNone/>
            </a:pPr>
            <a:r>
              <a:t/>
            </a:r>
            <a:endParaRPr>
              <a:solidFill>
                <a:schemeClr val="dk2"/>
              </a:solidFill>
            </a:endParaRPr>
          </a:p>
          <a:p>
            <a:pPr indent="0" lvl="0" marL="457200" rtl="0" algn="l">
              <a:spcBef>
                <a:spcPts val="0"/>
              </a:spcBef>
              <a:spcAft>
                <a:spcPts val="0"/>
              </a:spcAft>
              <a:buNone/>
            </a:pPr>
            <a:r>
              <a:t/>
            </a:r>
            <a:endParaRPr/>
          </a:p>
          <a:p>
            <a:pPr indent="0" lvl="0" marL="91440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pic>
        <p:nvPicPr>
          <p:cNvPr id="644" name="Google Shape;644;p40"/>
          <p:cNvPicPr preferRelativeResize="0"/>
          <p:nvPr/>
        </p:nvPicPr>
        <p:blipFill>
          <a:blip r:embed="rId6">
            <a:alphaModFix/>
          </a:blip>
          <a:stretch>
            <a:fillRect/>
          </a:stretch>
        </p:blipFill>
        <p:spPr>
          <a:xfrm>
            <a:off x="1267025" y="2592750"/>
            <a:ext cx="358001" cy="357999"/>
          </a:xfrm>
          <a:prstGeom prst="rect">
            <a:avLst/>
          </a:prstGeom>
          <a:noFill/>
          <a:ln>
            <a:noFill/>
          </a:ln>
        </p:spPr>
      </p:pic>
      <p:pic>
        <p:nvPicPr>
          <p:cNvPr id="645" name="Google Shape;645;p40"/>
          <p:cNvPicPr preferRelativeResize="0"/>
          <p:nvPr/>
        </p:nvPicPr>
        <p:blipFill>
          <a:blip r:embed="rId7">
            <a:alphaModFix/>
          </a:blip>
          <a:stretch>
            <a:fillRect/>
          </a:stretch>
        </p:blipFill>
        <p:spPr>
          <a:xfrm>
            <a:off x="1230025" y="1731825"/>
            <a:ext cx="432000" cy="432000"/>
          </a:xfrm>
          <a:prstGeom prst="rect">
            <a:avLst/>
          </a:prstGeom>
          <a:noFill/>
          <a:ln>
            <a:noFill/>
          </a:ln>
        </p:spPr>
      </p:pic>
      <p:pic>
        <p:nvPicPr>
          <p:cNvPr id="646" name="Google Shape;646;p40">
            <a:hlinkClick r:id="rId8"/>
          </p:cNvPr>
          <p:cNvPicPr preferRelativeResize="0"/>
          <p:nvPr/>
        </p:nvPicPr>
        <p:blipFill>
          <a:blip r:embed="rId9">
            <a:alphaModFix/>
          </a:blip>
          <a:stretch>
            <a:fillRect/>
          </a:stretch>
        </p:blipFill>
        <p:spPr>
          <a:xfrm>
            <a:off x="1230025" y="1094250"/>
            <a:ext cx="432000" cy="432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3"/>
          <p:cNvSpPr txBox="1"/>
          <p:nvPr>
            <p:ph type="title"/>
          </p:nvPr>
        </p:nvSpPr>
        <p:spPr>
          <a:xfrm>
            <a:off x="252000" y="198000"/>
            <a:ext cx="6480000" cy="43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Agenda</a:t>
            </a:r>
            <a:endParaRPr/>
          </a:p>
        </p:txBody>
      </p:sp>
      <p:sp>
        <p:nvSpPr>
          <p:cNvPr id="183" name="Google Shape;183;p23"/>
          <p:cNvSpPr txBox="1"/>
          <p:nvPr>
            <p:ph idx="12" type="sldNum"/>
          </p:nvPr>
        </p:nvSpPr>
        <p:spPr>
          <a:xfrm>
            <a:off x="175800" y="4864200"/>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r>
              <a:rPr lang="en"/>
              <a:t>page </a:t>
            </a:r>
            <a:fld id="{00000000-1234-1234-1234-123412341234}" type="slidenum">
              <a:rPr lang="en"/>
              <a:t>‹#›</a:t>
            </a:fld>
            <a:endParaRPr/>
          </a:p>
        </p:txBody>
      </p:sp>
      <p:sp>
        <p:nvSpPr>
          <p:cNvPr id="184" name="Google Shape;184;p23"/>
          <p:cNvSpPr txBox="1"/>
          <p:nvPr>
            <p:ph idx="1" type="body"/>
          </p:nvPr>
        </p:nvSpPr>
        <p:spPr>
          <a:xfrm>
            <a:off x="1928400" y="1211400"/>
            <a:ext cx="4068000" cy="69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solidFill>
                  <a:schemeClr val="dk2"/>
                </a:solidFill>
              </a:rPr>
              <a:t>1 - Introduction 10”</a:t>
            </a:r>
            <a:endParaRPr sz="1500">
              <a:solidFill>
                <a:schemeClr val="dk2"/>
              </a:solidFill>
            </a:endParaRPr>
          </a:p>
        </p:txBody>
      </p:sp>
      <p:sp>
        <p:nvSpPr>
          <p:cNvPr id="185" name="Google Shape;185;p23"/>
          <p:cNvSpPr txBox="1"/>
          <p:nvPr>
            <p:ph idx="5" type="body"/>
          </p:nvPr>
        </p:nvSpPr>
        <p:spPr>
          <a:xfrm>
            <a:off x="1852198" y="4160275"/>
            <a:ext cx="4068000" cy="28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t>5 - Next steps 5”</a:t>
            </a:r>
            <a:endParaRPr sz="1500"/>
          </a:p>
        </p:txBody>
      </p:sp>
      <p:sp>
        <p:nvSpPr>
          <p:cNvPr id="186" name="Google Shape;186;p23"/>
          <p:cNvSpPr txBox="1"/>
          <p:nvPr>
            <p:ph idx="3" type="body"/>
          </p:nvPr>
        </p:nvSpPr>
        <p:spPr>
          <a:xfrm>
            <a:off x="1852201" y="1949453"/>
            <a:ext cx="5907900" cy="28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solidFill>
                  <a:schemeClr val="dk2"/>
                </a:solidFill>
              </a:rPr>
              <a:t>2 - Solvay moving to Google &amp; Chromebook 10”</a:t>
            </a:r>
            <a:endParaRPr sz="1500">
              <a:solidFill>
                <a:schemeClr val="dk2"/>
              </a:solidFill>
            </a:endParaRPr>
          </a:p>
        </p:txBody>
      </p:sp>
      <p:pic>
        <p:nvPicPr>
          <p:cNvPr id="187" name="Google Shape;187;p23"/>
          <p:cNvPicPr preferRelativeResize="0"/>
          <p:nvPr/>
        </p:nvPicPr>
        <p:blipFill>
          <a:blip r:embed="rId3">
            <a:alphaModFix/>
          </a:blip>
          <a:stretch>
            <a:fillRect/>
          </a:stretch>
        </p:blipFill>
        <p:spPr>
          <a:xfrm>
            <a:off x="1242600" y="1144625"/>
            <a:ext cx="381625" cy="381625"/>
          </a:xfrm>
          <a:prstGeom prst="rect">
            <a:avLst/>
          </a:prstGeom>
          <a:noFill/>
          <a:ln>
            <a:noFill/>
          </a:ln>
        </p:spPr>
      </p:pic>
      <p:pic>
        <p:nvPicPr>
          <p:cNvPr id="188" name="Google Shape;188;p23"/>
          <p:cNvPicPr preferRelativeResize="0"/>
          <p:nvPr/>
        </p:nvPicPr>
        <p:blipFill>
          <a:blip r:embed="rId4">
            <a:alphaModFix/>
          </a:blip>
          <a:stretch>
            <a:fillRect/>
          </a:stretch>
        </p:blipFill>
        <p:spPr>
          <a:xfrm>
            <a:off x="1217737" y="1908091"/>
            <a:ext cx="329350" cy="329350"/>
          </a:xfrm>
          <a:prstGeom prst="rect">
            <a:avLst/>
          </a:prstGeom>
          <a:noFill/>
          <a:ln>
            <a:noFill/>
          </a:ln>
        </p:spPr>
      </p:pic>
      <p:pic>
        <p:nvPicPr>
          <p:cNvPr id="189" name="Google Shape;189;p23"/>
          <p:cNvPicPr preferRelativeResize="0"/>
          <p:nvPr/>
        </p:nvPicPr>
        <p:blipFill>
          <a:blip r:embed="rId5">
            <a:alphaModFix/>
          </a:blip>
          <a:stretch>
            <a:fillRect/>
          </a:stretch>
        </p:blipFill>
        <p:spPr>
          <a:xfrm>
            <a:off x="1217722" y="4139587"/>
            <a:ext cx="329350" cy="329375"/>
          </a:xfrm>
          <a:prstGeom prst="rect">
            <a:avLst/>
          </a:prstGeom>
          <a:noFill/>
          <a:ln>
            <a:noFill/>
          </a:ln>
        </p:spPr>
      </p:pic>
      <p:sp>
        <p:nvSpPr>
          <p:cNvPr id="190" name="Google Shape;190;p23"/>
          <p:cNvSpPr txBox="1"/>
          <p:nvPr>
            <p:ph idx="2" type="body"/>
          </p:nvPr>
        </p:nvSpPr>
        <p:spPr>
          <a:xfrm>
            <a:off x="1852201" y="3378300"/>
            <a:ext cx="6290100" cy="28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solidFill>
                  <a:schemeClr val="dk2"/>
                </a:solidFill>
              </a:rPr>
              <a:t>4 - Q&amp;A 15”</a:t>
            </a:r>
            <a:endParaRPr sz="1500">
              <a:solidFill>
                <a:schemeClr val="dk2"/>
              </a:solidFill>
            </a:endParaRPr>
          </a:p>
        </p:txBody>
      </p:sp>
      <p:sp>
        <p:nvSpPr>
          <p:cNvPr id="191" name="Google Shape;191;p23"/>
          <p:cNvSpPr txBox="1"/>
          <p:nvPr>
            <p:ph idx="3" type="body"/>
          </p:nvPr>
        </p:nvSpPr>
        <p:spPr>
          <a:xfrm>
            <a:off x="1852201" y="2635253"/>
            <a:ext cx="5907900" cy="28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solidFill>
                  <a:schemeClr val="dk2"/>
                </a:solidFill>
              </a:rPr>
              <a:t>3 - CREW program for Marketing &amp; Sales 15”</a:t>
            </a:r>
            <a:endParaRPr sz="1500">
              <a:solidFill>
                <a:schemeClr val="dk2"/>
              </a:solidFill>
            </a:endParaRPr>
          </a:p>
        </p:txBody>
      </p:sp>
      <p:pic>
        <p:nvPicPr>
          <p:cNvPr id="192" name="Google Shape;192;p23"/>
          <p:cNvPicPr preferRelativeResize="0"/>
          <p:nvPr/>
        </p:nvPicPr>
        <p:blipFill>
          <a:blip r:embed="rId6">
            <a:alphaModFix/>
          </a:blip>
          <a:stretch>
            <a:fillRect/>
          </a:stretch>
        </p:blipFill>
        <p:spPr>
          <a:xfrm>
            <a:off x="1197525" y="2581837"/>
            <a:ext cx="369738" cy="369738"/>
          </a:xfrm>
          <a:prstGeom prst="rect">
            <a:avLst/>
          </a:prstGeom>
          <a:noFill/>
          <a:ln>
            <a:noFill/>
          </a:ln>
        </p:spPr>
      </p:pic>
      <p:pic>
        <p:nvPicPr>
          <p:cNvPr id="193" name="Google Shape;193;p23"/>
          <p:cNvPicPr preferRelativeResize="0"/>
          <p:nvPr/>
        </p:nvPicPr>
        <p:blipFill>
          <a:blip r:embed="rId7">
            <a:alphaModFix/>
          </a:blip>
          <a:stretch>
            <a:fillRect/>
          </a:stretch>
        </p:blipFill>
        <p:spPr>
          <a:xfrm>
            <a:off x="1166400" y="3265801"/>
            <a:ext cx="432000" cy="432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4"/>
          <p:cNvSpPr txBox="1"/>
          <p:nvPr>
            <p:ph type="ctrTitle"/>
          </p:nvPr>
        </p:nvSpPr>
        <p:spPr>
          <a:xfrm>
            <a:off x="1967550" y="949800"/>
            <a:ext cx="5071500" cy="15840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1 - Introduction</a:t>
            </a:r>
            <a:endParaRPr/>
          </a:p>
        </p:txBody>
      </p:sp>
      <p:sp>
        <p:nvSpPr>
          <p:cNvPr id="199" name="Google Shape;199;p24"/>
          <p:cNvSpPr txBox="1"/>
          <p:nvPr>
            <p:ph idx="12" type="sldNum"/>
          </p:nvPr>
        </p:nvSpPr>
        <p:spPr>
          <a:xfrm>
            <a:off x="175800" y="4864200"/>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r>
              <a:rPr lang="en"/>
              <a:t>page </a:t>
            </a:r>
            <a:fld id="{00000000-1234-1234-1234-123412341234}" type="slidenum">
              <a:rPr lang="en"/>
              <a:t>‹#›</a:t>
            </a:fld>
            <a:endParaRPr/>
          </a:p>
        </p:txBody>
      </p:sp>
      <p:pic>
        <p:nvPicPr>
          <p:cNvPr id="200" name="Google Shape;200;p24"/>
          <p:cNvPicPr preferRelativeResize="0"/>
          <p:nvPr/>
        </p:nvPicPr>
        <p:blipFill>
          <a:blip r:embed="rId3">
            <a:alphaModFix/>
          </a:blip>
          <a:stretch>
            <a:fillRect/>
          </a:stretch>
        </p:blipFill>
        <p:spPr>
          <a:xfrm>
            <a:off x="5780425" y="3092075"/>
            <a:ext cx="499875" cy="499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5"/>
          <p:cNvSpPr/>
          <p:nvPr/>
        </p:nvSpPr>
        <p:spPr>
          <a:xfrm>
            <a:off x="4269700" y="3467775"/>
            <a:ext cx="3428400" cy="1430100"/>
          </a:xfrm>
          <a:prstGeom prst="roundRect">
            <a:avLst>
              <a:gd fmla="val 8823" name="adj"/>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5"/>
          <p:cNvSpPr txBox="1"/>
          <p:nvPr>
            <p:ph idx="12" type="sldNum"/>
          </p:nvPr>
        </p:nvSpPr>
        <p:spPr>
          <a:xfrm>
            <a:off x="175800" y="4864200"/>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r>
              <a:rPr lang="en"/>
              <a:t>page </a:t>
            </a:r>
            <a:fld id="{00000000-1234-1234-1234-123412341234}" type="slidenum">
              <a:rPr lang="en"/>
              <a:t>‹#›</a:t>
            </a:fld>
            <a:endParaRPr/>
          </a:p>
        </p:txBody>
      </p:sp>
      <p:sp>
        <p:nvSpPr>
          <p:cNvPr id="207" name="Google Shape;207;p25"/>
          <p:cNvSpPr txBox="1"/>
          <p:nvPr>
            <p:ph type="title"/>
          </p:nvPr>
        </p:nvSpPr>
        <p:spPr>
          <a:xfrm>
            <a:off x="252000" y="198000"/>
            <a:ext cx="6480000" cy="43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Introduction</a:t>
            </a:r>
            <a:endParaRPr/>
          </a:p>
        </p:txBody>
      </p:sp>
      <p:pic>
        <p:nvPicPr>
          <p:cNvPr id="208" name="Google Shape;208;p25"/>
          <p:cNvPicPr preferRelativeResize="0"/>
          <p:nvPr/>
        </p:nvPicPr>
        <p:blipFill>
          <a:blip r:embed="rId3">
            <a:alphaModFix/>
          </a:blip>
          <a:stretch>
            <a:fillRect/>
          </a:stretch>
        </p:blipFill>
        <p:spPr>
          <a:xfrm>
            <a:off x="5549175" y="788850"/>
            <a:ext cx="609600" cy="609600"/>
          </a:xfrm>
          <a:prstGeom prst="rect">
            <a:avLst/>
          </a:prstGeom>
          <a:noFill/>
          <a:ln>
            <a:noFill/>
          </a:ln>
        </p:spPr>
      </p:pic>
      <p:sp>
        <p:nvSpPr>
          <p:cNvPr id="209" name="Google Shape;209;p25"/>
          <p:cNvSpPr txBox="1"/>
          <p:nvPr/>
        </p:nvSpPr>
        <p:spPr>
          <a:xfrm>
            <a:off x="3036600" y="1854664"/>
            <a:ext cx="1509600" cy="1877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Avenir"/>
                <a:ea typeface="Avenir"/>
                <a:cs typeface="Avenir"/>
                <a:sym typeface="Avenir"/>
              </a:rPr>
              <a:t>In line with S3 - Fuel for Growth and the IT playbook, </a:t>
            </a:r>
            <a:r>
              <a:rPr b="1" lang="en" sz="1100">
                <a:solidFill>
                  <a:schemeClr val="dk2"/>
                </a:solidFill>
                <a:latin typeface="Avenir"/>
                <a:ea typeface="Avenir"/>
                <a:cs typeface="Avenir"/>
                <a:sym typeface="Avenir"/>
              </a:rPr>
              <a:t>Chromebook and Google workspace have been chosen as the solution</a:t>
            </a:r>
            <a:r>
              <a:rPr lang="en" sz="1100">
                <a:latin typeface="Avenir"/>
                <a:ea typeface="Avenir"/>
                <a:cs typeface="Avenir"/>
                <a:sym typeface="Avenir"/>
              </a:rPr>
              <a:t> to answer the need of New Ways of Working</a:t>
            </a:r>
            <a:endParaRPr sz="1100">
              <a:latin typeface="Avenir"/>
              <a:ea typeface="Avenir"/>
              <a:cs typeface="Avenir"/>
              <a:sym typeface="Avenir"/>
            </a:endParaRPr>
          </a:p>
        </p:txBody>
      </p:sp>
      <p:pic>
        <p:nvPicPr>
          <p:cNvPr id="210" name="Google Shape;210;p25"/>
          <p:cNvPicPr preferRelativeResize="0"/>
          <p:nvPr/>
        </p:nvPicPr>
        <p:blipFill>
          <a:blip r:embed="rId4">
            <a:alphaModFix/>
          </a:blip>
          <a:stretch>
            <a:fillRect/>
          </a:stretch>
        </p:blipFill>
        <p:spPr>
          <a:xfrm>
            <a:off x="3549438" y="913297"/>
            <a:ext cx="483925" cy="483925"/>
          </a:xfrm>
          <a:prstGeom prst="rect">
            <a:avLst/>
          </a:prstGeom>
          <a:noFill/>
          <a:ln>
            <a:noFill/>
          </a:ln>
        </p:spPr>
      </p:pic>
      <p:pic>
        <p:nvPicPr>
          <p:cNvPr id="211" name="Google Shape;211;p25"/>
          <p:cNvPicPr preferRelativeResize="0"/>
          <p:nvPr/>
        </p:nvPicPr>
        <p:blipFill>
          <a:blip r:embed="rId5">
            <a:alphaModFix/>
          </a:blip>
          <a:stretch>
            <a:fillRect/>
          </a:stretch>
        </p:blipFill>
        <p:spPr>
          <a:xfrm>
            <a:off x="7712100" y="865050"/>
            <a:ext cx="609600" cy="609600"/>
          </a:xfrm>
          <a:prstGeom prst="rect">
            <a:avLst/>
          </a:prstGeom>
          <a:noFill/>
          <a:ln>
            <a:noFill/>
          </a:ln>
        </p:spPr>
      </p:pic>
      <p:sp>
        <p:nvSpPr>
          <p:cNvPr id="212" name="Google Shape;212;p25"/>
          <p:cNvSpPr txBox="1"/>
          <p:nvPr/>
        </p:nvSpPr>
        <p:spPr>
          <a:xfrm>
            <a:off x="7148400" y="1881700"/>
            <a:ext cx="17370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2"/>
                </a:solidFill>
                <a:latin typeface="Avenir"/>
                <a:ea typeface="Avenir"/>
                <a:cs typeface="Avenir"/>
                <a:sym typeface="Avenir"/>
              </a:rPr>
              <a:t>A full team is dedicated to this project</a:t>
            </a:r>
            <a:r>
              <a:rPr lang="en" sz="1100">
                <a:latin typeface="Avenir"/>
                <a:ea typeface="Avenir"/>
                <a:cs typeface="Avenir"/>
                <a:sym typeface="Avenir"/>
              </a:rPr>
              <a:t>, providing trainings, change management workshop and virtus onboarding</a:t>
            </a:r>
            <a:endParaRPr sz="1100">
              <a:latin typeface="Avenir"/>
              <a:ea typeface="Avenir"/>
              <a:cs typeface="Avenir"/>
              <a:sym typeface="Avenir"/>
            </a:endParaRPr>
          </a:p>
        </p:txBody>
      </p:sp>
      <p:sp>
        <p:nvSpPr>
          <p:cNvPr id="213" name="Google Shape;213;p25"/>
          <p:cNvSpPr txBox="1"/>
          <p:nvPr/>
        </p:nvSpPr>
        <p:spPr>
          <a:xfrm>
            <a:off x="480600" y="1321275"/>
            <a:ext cx="2194500" cy="255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2"/>
                </a:solidFill>
                <a:latin typeface="Avenir"/>
                <a:ea typeface="Avenir"/>
                <a:cs typeface="Avenir"/>
                <a:sym typeface="Avenir"/>
              </a:rPr>
              <a:t>You have been</a:t>
            </a:r>
            <a:r>
              <a:rPr lang="en" sz="1100">
                <a:solidFill>
                  <a:schemeClr val="dk2"/>
                </a:solidFill>
                <a:latin typeface="Avenir"/>
                <a:ea typeface="Avenir"/>
                <a:cs typeface="Avenir"/>
                <a:sym typeface="Avenir"/>
              </a:rPr>
              <a:t> identified as eligible to receive a Chromebook. </a:t>
            </a:r>
            <a:r>
              <a:rPr lang="en" sz="1100">
                <a:latin typeface="Avenir"/>
                <a:ea typeface="Avenir"/>
                <a:cs typeface="Avenir"/>
                <a:sym typeface="Avenir"/>
              </a:rPr>
              <a:t>This analysis has been done with your entity &amp; your site in addition of SBS IT tools + the application analysis Gform that you have received and completed.</a:t>
            </a:r>
            <a:endParaRPr sz="1100">
              <a:latin typeface="Avenir"/>
              <a:ea typeface="Avenir"/>
              <a:cs typeface="Avenir"/>
              <a:sym typeface="Avenir"/>
            </a:endParaRPr>
          </a:p>
          <a:p>
            <a:pPr indent="0" lvl="0" marL="0" rtl="0" algn="l">
              <a:spcBef>
                <a:spcPts val="0"/>
              </a:spcBef>
              <a:spcAft>
                <a:spcPts val="0"/>
              </a:spcAft>
              <a:buNone/>
            </a:pPr>
            <a:r>
              <a:t/>
            </a:r>
            <a:endParaRPr sz="1100">
              <a:latin typeface="Avenir"/>
              <a:ea typeface="Avenir"/>
              <a:cs typeface="Avenir"/>
              <a:sym typeface="Avenir"/>
            </a:endParaRPr>
          </a:p>
          <a:p>
            <a:pPr indent="0" lvl="0" marL="0" rtl="0" algn="ctr">
              <a:spcBef>
                <a:spcPts val="0"/>
              </a:spcBef>
              <a:spcAft>
                <a:spcPts val="0"/>
              </a:spcAft>
              <a:buNone/>
            </a:pPr>
            <a:r>
              <a:rPr lang="en" sz="1100">
                <a:solidFill>
                  <a:schemeClr val="dk2"/>
                </a:solidFill>
                <a:latin typeface="Avenir"/>
                <a:ea typeface="Avenir"/>
                <a:cs typeface="Avenir"/>
                <a:sym typeface="Avenir"/>
              </a:rPr>
              <a:t>We are happy to have you onboard !</a:t>
            </a:r>
            <a:r>
              <a:rPr lang="en" sz="1100">
                <a:latin typeface="Avenir"/>
                <a:ea typeface="Avenir"/>
                <a:cs typeface="Avenir"/>
                <a:sym typeface="Avenir"/>
              </a:rPr>
              <a:t> Let’s start this transformation journey together</a:t>
            </a:r>
            <a:endParaRPr sz="1100">
              <a:latin typeface="Avenir"/>
              <a:ea typeface="Avenir"/>
              <a:cs typeface="Avenir"/>
              <a:sym typeface="Avenir"/>
            </a:endParaRPr>
          </a:p>
          <a:p>
            <a:pPr indent="0" lvl="0" marL="0" rtl="0" algn="ctr">
              <a:spcBef>
                <a:spcPts val="0"/>
              </a:spcBef>
              <a:spcAft>
                <a:spcPts val="0"/>
              </a:spcAft>
              <a:buNone/>
            </a:pPr>
            <a:r>
              <a:t/>
            </a:r>
            <a:endParaRPr sz="1100"/>
          </a:p>
          <a:p>
            <a:pPr indent="0" lvl="0" marL="0" rtl="0" algn="ctr">
              <a:spcBef>
                <a:spcPts val="0"/>
              </a:spcBef>
              <a:spcAft>
                <a:spcPts val="0"/>
              </a:spcAft>
              <a:buNone/>
            </a:pPr>
            <a:r>
              <a:t/>
            </a:r>
            <a:endParaRPr sz="1100">
              <a:latin typeface="Avenir"/>
              <a:ea typeface="Avenir"/>
              <a:cs typeface="Avenir"/>
              <a:sym typeface="Avenir"/>
            </a:endParaRPr>
          </a:p>
        </p:txBody>
      </p:sp>
      <p:pic>
        <p:nvPicPr>
          <p:cNvPr id="214" name="Google Shape;214;p25"/>
          <p:cNvPicPr preferRelativeResize="0"/>
          <p:nvPr/>
        </p:nvPicPr>
        <p:blipFill>
          <a:blip r:embed="rId6">
            <a:alphaModFix/>
          </a:blip>
          <a:stretch>
            <a:fillRect/>
          </a:stretch>
        </p:blipFill>
        <p:spPr>
          <a:xfrm>
            <a:off x="1200600" y="788850"/>
            <a:ext cx="483900" cy="483900"/>
          </a:xfrm>
          <a:prstGeom prst="rect">
            <a:avLst/>
          </a:prstGeom>
          <a:noFill/>
          <a:ln>
            <a:noFill/>
          </a:ln>
        </p:spPr>
      </p:pic>
      <p:pic>
        <p:nvPicPr>
          <p:cNvPr id="215" name="Google Shape;215;p25"/>
          <p:cNvPicPr preferRelativeResize="0"/>
          <p:nvPr/>
        </p:nvPicPr>
        <p:blipFill>
          <a:blip r:embed="rId7">
            <a:alphaModFix/>
          </a:blip>
          <a:stretch>
            <a:fillRect/>
          </a:stretch>
        </p:blipFill>
        <p:spPr>
          <a:xfrm rot="-4">
            <a:off x="4391113" y="3548739"/>
            <a:ext cx="1309850" cy="868123"/>
          </a:xfrm>
          <a:prstGeom prst="rect">
            <a:avLst/>
          </a:prstGeom>
          <a:noFill/>
          <a:ln>
            <a:noFill/>
          </a:ln>
        </p:spPr>
      </p:pic>
      <p:pic>
        <p:nvPicPr>
          <p:cNvPr id="216" name="Google Shape;216;p25"/>
          <p:cNvPicPr preferRelativeResize="0"/>
          <p:nvPr/>
        </p:nvPicPr>
        <p:blipFill rotWithShape="1">
          <a:blip r:embed="rId8">
            <a:alphaModFix/>
          </a:blip>
          <a:srcRect b="27766" l="0" r="0" t="0"/>
          <a:stretch/>
        </p:blipFill>
        <p:spPr>
          <a:xfrm>
            <a:off x="4620775" y="4465847"/>
            <a:ext cx="3077375" cy="349550"/>
          </a:xfrm>
          <a:prstGeom prst="rect">
            <a:avLst/>
          </a:prstGeom>
          <a:noFill/>
          <a:ln>
            <a:noFill/>
          </a:ln>
        </p:spPr>
      </p:pic>
      <p:pic>
        <p:nvPicPr>
          <p:cNvPr id="217" name="Google Shape;217;p25"/>
          <p:cNvPicPr preferRelativeResize="0"/>
          <p:nvPr/>
        </p:nvPicPr>
        <p:blipFill rotWithShape="1">
          <a:blip r:embed="rId9">
            <a:alphaModFix/>
          </a:blip>
          <a:srcRect b="57623" l="63029" r="11433" t="0"/>
          <a:stretch/>
        </p:blipFill>
        <p:spPr>
          <a:xfrm>
            <a:off x="4391125" y="4503295"/>
            <a:ext cx="316974" cy="296075"/>
          </a:xfrm>
          <a:prstGeom prst="rect">
            <a:avLst/>
          </a:prstGeom>
          <a:noFill/>
          <a:ln>
            <a:noFill/>
          </a:ln>
        </p:spPr>
      </p:pic>
      <p:cxnSp>
        <p:nvCxnSpPr>
          <p:cNvPr id="218" name="Google Shape;218;p25"/>
          <p:cNvCxnSpPr>
            <a:stCxn id="209" idx="2"/>
            <a:endCxn id="205" idx="1"/>
          </p:cNvCxnSpPr>
          <p:nvPr/>
        </p:nvCxnSpPr>
        <p:spPr>
          <a:xfrm>
            <a:off x="3791400" y="3732364"/>
            <a:ext cx="478200" cy="450600"/>
          </a:xfrm>
          <a:prstGeom prst="straightConnector1">
            <a:avLst/>
          </a:prstGeom>
          <a:noFill/>
          <a:ln cap="flat" cmpd="sng" w="19050">
            <a:solidFill>
              <a:schemeClr val="dk2"/>
            </a:solidFill>
            <a:prstDash val="dash"/>
            <a:round/>
            <a:headEnd len="med" w="med" type="none"/>
            <a:tailEnd len="med" w="med" type="triangle"/>
          </a:ln>
        </p:spPr>
      </p:cxnSp>
      <p:sp>
        <p:nvSpPr>
          <p:cNvPr id="219" name="Google Shape;219;p25"/>
          <p:cNvSpPr txBox="1"/>
          <p:nvPr/>
        </p:nvSpPr>
        <p:spPr>
          <a:xfrm>
            <a:off x="5099175" y="1863975"/>
            <a:ext cx="1509600" cy="1369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009EE0"/>
                </a:solidFill>
                <a:latin typeface="Avenir"/>
                <a:ea typeface="Avenir"/>
                <a:cs typeface="Avenir"/>
                <a:sym typeface="Avenir"/>
              </a:rPr>
              <a:t>We count on your collaboration </a:t>
            </a:r>
            <a:r>
              <a:rPr b="1" lang="en" sz="1100">
                <a:latin typeface="Avenir"/>
                <a:ea typeface="Avenir"/>
                <a:cs typeface="Avenir"/>
                <a:sym typeface="Avenir"/>
              </a:rPr>
              <a:t>to work together. Everyone as individual can have an impact and make a difference.</a:t>
            </a:r>
            <a:endParaRPr b="1" sz="1100">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6"/>
          <p:cNvSpPr txBox="1"/>
          <p:nvPr>
            <p:ph type="title"/>
          </p:nvPr>
        </p:nvSpPr>
        <p:spPr>
          <a:xfrm>
            <a:off x="252000" y="198000"/>
            <a:ext cx="6480000" cy="43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Chromebook testimony at Novecare</a:t>
            </a:r>
            <a:endParaRPr/>
          </a:p>
        </p:txBody>
      </p:sp>
      <p:sp>
        <p:nvSpPr>
          <p:cNvPr id="225" name="Google Shape;225;p26"/>
          <p:cNvSpPr txBox="1"/>
          <p:nvPr>
            <p:ph idx="12" type="sldNum"/>
          </p:nvPr>
        </p:nvSpPr>
        <p:spPr>
          <a:xfrm>
            <a:off x="175800" y="4864200"/>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r>
              <a:rPr lang="en"/>
              <a:t>page </a:t>
            </a:r>
            <a:fld id="{00000000-1234-1234-1234-123412341234}" type="slidenum">
              <a:rPr lang="en"/>
              <a:t>‹#›</a:t>
            </a:fld>
            <a:endParaRPr/>
          </a:p>
        </p:txBody>
      </p:sp>
      <p:sp>
        <p:nvSpPr>
          <p:cNvPr id="226" name="Google Shape;226;p26"/>
          <p:cNvSpPr/>
          <p:nvPr/>
        </p:nvSpPr>
        <p:spPr>
          <a:xfrm>
            <a:off x="252000" y="976775"/>
            <a:ext cx="4610100" cy="1616700"/>
          </a:xfrm>
          <a:prstGeom prst="roundRect">
            <a:avLst>
              <a:gd fmla="val 4101" name="adj"/>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chemeClr val="dk2"/>
              </a:solidFill>
              <a:latin typeface="Avenir"/>
              <a:ea typeface="Avenir"/>
              <a:cs typeface="Avenir"/>
              <a:sym typeface="Avenir"/>
            </a:endParaRPr>
          </a:p>
        </p:txBody>
      </p:sp>
      <p:sp>
        <p:nvSpPr>
          <p:cNvPr id="227" name="Google Shape;227;p26"/>
          <p:cNvSpPr txBox="1"/>
          <p:nvPr/>
        </p:nvSpPr>
        <p:spPr>
          <a:xfrm>
            <a:off x="2302150" y="1194400"/>
            <a:ext cx="2520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434343"/>
                </a:solidFill>
                <a:latin typeface="Avenir"/>
                <a:ea typeface="Avenir"/>
                <a:cs typeface="Avenir"/>
                <a:sym typeface="Avenir"/>
              </a:rPr>
              <a:t>“For me mobility is the most important thing, so </a:t>
            </a:r>
            <a:r>
              <a:rPr lang="en" sz="800">
                <a:solidFill>
                  <a:srgbClr val="434343"/>
                </a:solidFill>
                <a:latin typeface="Avenir"/>
                <a:ea typeface="Avenir"/>
                <a:cs typeface="Avenir"/>
                <a:sym typeface="Avenir"/>
              </a:rPr>
              <a:t>lightweight</a:t>
            </a:r>
            <a:r>
              <a:rPr lang="en" sz="800">
                <a:solidFill>
                  <a:srgbClr val="434343"/>
                </a:solidFill>
                <a:latin typeface="Avenir"/>
                <a:ea typeface="Avenir"/>
                <a:cs typeface="Avenir"/>
                <a:sym typeface="Avenir"/>
              </a:rPr>
              <a:t> computers who work </a:t>
            </a:r>
            <a:r>
              <a:rPr lang="en" sz="800">
                <a:solidFill>
                  <a:srgbClr val="434343"/>
                </a:solidFill>
                <a:latin typeface="Avenir"/>
                <a:ea typeface="Avenir"/>
                <a:cs typeface="Avenir"/>
                <a:sym typeface="Avenir"/>
              </a:rPr>
              <a:t>immediately</a:t>
            </a:r>
            <a:r>
              <a:rPr lang="en" sz="800">
                <a:solidFill>
                  <a:srgbClr val="434343"/>
                </a:solidFill>
                <a:latin typeface="Avenir"/>
                <a:ea typeface="Avenir"/>
                <a:cs typeface="Avenir"/>
                <a:sym typeface="Avenir"/>
              </a:rPr>
              <a:t> and don’t waste your time. This is </a:t>
            </a:r>
            <a:r>
              <a:rPr lang="en" sz="800">
                <a:solidFill>
                  <a:srgbClr val="434343"/>
                </a:solidFill>
                <a:latin typeface="Avenir"/>
                <a:ea typeface="Avenir"/>
                <a:cs typeface="Avenir"/>
                <a:sym typeface="Avenir"/>
              </a:rPr>
              <a:t>exactly</a:t>
            </a:r>
            <a:r>
              <a:rPr lang="en" sz="800">
                <a:solidFill>
                  <a:srgbClr val="434343"/>
                </a:solidFill>
                <a:latin typeface="Avenir"/>
                <a:ea typeface="Avenir"/>
                <a:cs typeface="Avenir"/>
                <a:sym typeface="Avenir"/>
              </a:rPr>
              <a:t> what I found with the Chromebook.”</a:t>
            </a:r>
            <a:endParaRPr sz="800">
              <a:solidFill>
                <a:srgbClr val="434343"/>
              </a:solidFill>
              <a:latin typeface="Avenir"/>
              <a:ea typeface="Avenir"/>
              <a:cs typeface="Avenir"/>
              <a:sym typeface="Avenir"/>
            </a:endParaRPr>
          </a:p>
          <a:p>
            <a:pPr indent="0" lvl="0" marL="0" rtl="0" algn="l">
              <a:spcBef>
                <a:spcPts val="0"/>
              </a:spcBef>
              <a:spcAft>
                <a:spcPts val="0"/>
              </a:spcAft>
              <a:buNone/>
            </a:pPr>
            <a:r>
              <a:t/>
            </a:r>
            <a:endParaRPr sz="800">
              <a:solidFill>
                <a:schemeClr val="dk2"/>
              </a:solidFill>
              <a:latin typeface="Avenir"/>
              <a:ea typeface="Avenir"/>
              <a:cs typeface="Avenir"/>
              <a:sym typeface="Avenir"/>
            </a:endParaRPr>
          </a:p>
          <a:p>
            <a:pPr indent="0" lvl="0" marL="0" marR="0" rtl="0" algn="l">
              <a:lnSpc>
                <a:spcPct val="100000"/>
              </a:lnSpc>
              <a:spcBef>
                <a:spcPts val="0"/>
              </a:spcBef>
              <a:spcAft>
                <a:spcPts val="0"/>
              </a:spcAft>
              <a:buNone/>
            </a:pPr>
            <a:r>
              <a:rPr lang="en" sz="800">
                <a:solidFill>
                  <a:srgbClr val="F59B3F"/>
                </a:solidFill>
                <a:latin typeface="Avenir"/>
                <a:ea typeface="Avenir"/>
                <a:cs typeface="Avenir"/>
                <a:sym typeface="Avenir"/>
              </a:rPr>
              <a:t>Matthias Foerster,</a:t>
            </a:r>
            <a:endParaRPr sz="800">
              <a:solidFill>
                <a:srgbClr val="F59B3F"/>
              </a:solidFill>
              <a:latin typeface="Avenir"/>
              <a:ea typeface="Avenir"/>
              <a:cs typeface="Avenir"/>
              <a:sym typeface="Avenir"/>
            </a:endParaRPr>
          </a:p>
          <a:p>
            <a:pPr indent="0" lvl="0" marL="0" marR="0" rtl="0" algn="l">
              <a:lnSpc>
                <a:spcPct val="100000"/>
              </a:lnSpc>
              <a:spcBef>
                <a:spcPts val="0"/>
              </a:spcBef>
              <a:spcAft>
                <a:spcPts val="0"/>
              </a:spcAft>
              <a:buNone/>
            </a:pPr>
            <a:r>
              <a:rPr lang="en" sz="800">
                <a:solidFill>
                  <a:srgbClr val="F59B3F"/>
                </a:solidFill>
                <a:latin typeface="Avenir"/>
                <a:ea typeface="Avenir"/>
                <a:cs typeface="Avenir"/>
                <a:sym typeface="Avenir"/>
              </a:rPr>
              <a:t>Regional Market Director EMEA,</a:t>
            </a:r>
            <a:br>
              <a:rPr lang="en" sz="800">
                <a:solidFill>
                  <a:srgbClr val="F59B3F"/>
                </a:solidFill>
                <a:latin typeface="Avenir"/>
                <a:ea typeface="Avenir"/>
                <a:cs typeface="Avenir"/>
                <a:sym typeface="Avenir"/>
              </a:rPr>
            </a:br>
            <a:r>
              <a:rPr lang="en" sz="800">
                <a:solidFill>
                  <a:srgbClr val="F59B3F"/>
                </a:solidFill>
                <a:latin typeface="Avenir"/>
                <a:ea typeface="Avenir"/>
                <a:cs typeface="Avenir"/>
                <a:sym typeface="Avenir"/>
              </a:rPr>
              <a:t>Novecare GBU</a:t>
            </a:r>
            <a:endParaRPr sz="800">
              <a:solidFill>
                <a:srgbClr val="F59B3F"/>
              </a:solidFill>
              <a:latin typeface="Avenir"/>
              <a:ea typeface="Avenir"/>
              <a:cs typeface="Avenir"/>
              <a:sym typeface="Avenir"/>
            </a:endParaRPr>
          </a:p>
          <a:p>
            <a:pPr indent="0" lvl="0" marL="0" rtl="0" algn="l">
              <a:spcBef>
                <a:spcPts val="0"/>
              </a:spcBef>
              <a:spcAft>
                <a:spcPts val="0"/>
              </a:spcAft>
              <a:buNone/>
            </a:pPr>
            <a:r>
              <a:t/>
            </a:r>
            <a:endParaRPr sz="800">
              <a:solidFill>
                <a:schemeClr val="dk2"/>
              </a:solidFill>
              <a:latin typeface="Avenir"/>
              <a:ea typeface="Avenir"/>
              <a:cs typeface="Avenir"/>
              <a:sym typeface="Avenir"/>
            </a:endParaRPr>
          </a:p>
        </p:txBody>
      </p:sp>
      <p:pic>
        <p:nvPicPr>
          <p:cNvPr id="228" name="Google Shape;228;p26"/>
          <p:cNvPicPr preferRelativeResize="0"/>
          <p:nvPr/>
        </p:nvPicPr>
        <p:blipFill>
          <a:blip r:embed="rId3">
            <a:alphaModFix/>
          </a:blip>
          <a:stretch>
            <a:fillRect/>
          </a:stretch>
        </p:blipFill>
        <p:spPr>
          <a:xfrm>
            <a:off x="399450" y="1253675"/>
            <a:ext cx="1831002" cy="1085700"/>
          </a:xfrm>
          <a:prstGeom prst="rect">
            <a:avLst/>
          </a:prstGeom>
          <a:noFill/>
          <a:ln cap="flat" cmpd="sng" w="9525">
            <a:solidFill>
              <a:srgbClr val="F59B3F"/>
            </a:solidFill>
            <a:prstDash val="solid"/>
            <a:round/>
            <a:headEnd len="sm" w="sm" type="none"/>
            <a:tailEnd len="sm" w="sm" type="none"/>
          </a:ln>
        </p:spPr>
      </p:pic>
      <p:pic>
        <p:nvPicPr>
          <p:cNvPr id="229" name="Google Shape;229;p26">
            <a:hlinkClick r:id="rId4"/>
          </p:cNvPr>
          <p:cNvPicPr preferRelativeResize="0"/>
          <p:nvPr/>
        </p:nvPicPr>
        <p:blipFill>
          <a:blip r:embed="rId5">
            <a:alphaModFix/>
          </a:blip>
          <a:stretch>
            <a:fillRect/>
          </a:stretch>
        </p:blipFill>
        <p:spPr>
          <a:xfrm>
            <a:off x="1072063" y="1491806"/>
            <a:ext cx="485750" cy="485750"/>
          </a:xfrm>
          <a:prstGeom prst="rect">
            <a:avLst/>
          </a:prstGeom>
          <a:noFill/>
          <a:ln>
            <a:noFill/>
          </a:ln>
        </p:spPr>
      </p:pic>
      <p:grpSp>
        <p:nvGrpSpPr>
          <p:cNvPr id="230" name="Google Shape;230;p26"/>
          <p:cNvGrpSpPr/>
          <p:nvPr/>
        </p:nvGrpSpPr>
        <p:grpSpPr>
          <a:xfrm>
            <a:off x="411725" y="3320100"/>
            <a:ext cx="4610100" cy="1763950"/>
            <a:chOff x="4140325" y="1730475"/>
            <a:chExt cx="4610100" cy="1763950"/>
          </a:xfrm>
        </p:grpSpPr>
        <p:sp>
          <p:nvSpPr>
            <p:cNvPr id="231" name="Google Shape;231;p26"/>
            <p:cNvSpPr/>
            <p:nvPr/>
          </p:nvSpPr>
          <p:spPr>
            <a:xfrm>
              <a:off x="4140325" y="1730475"/>
              <a:ext cx="4610100" cy="1512000"/>
            </a:xfrm>
            <a:prstGeom prst="roundRect">
              <a:avLst>
                <a:gd fmla="val 4101" name="adj"/>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800">
                <a:solidFill>
                  <a:schemeClr val="dk2"/>
                </a:solidFill>
                <a:latin typeface="Avenir"/>
                <a:ea typeface="Avenir"/>
                <a:cs typeface="Avenir"/>
                <a:sym typeface="Avenir"/>
              </a:endParaRPr>
            </a:p>
          </p:txBody>
        </p:sp>
        <p:pic>
          <p:nvPicPr>
            <p:cNvPr id="232" name="Google Shape;232;p26"/>
            <p:cNvPicPr preferRelativeResize="0"/>
            <p:nvPr/>
          </p:nvPicPr>
          <p:blipFill rotWithShape="1">
            <a:blip r:embed="rId6">
              <a:alphaModFix/>
            </a:blip>
            <a:srcRect b="5696" l="5705" r="5696" t="5705"/>
            <a:stretch/>
          </p:blipFill>
          <p:spPr>
            <a:xfrm>
              <a:off x="4350725" y="2036125"/>
              <a:ext cx="659400" cy="630600"/>
            </a:xfrm>
            <a:prstGeom prst="ellipse">
              <a:avLst/>
            </a:prstGeom>
            <a:noFill/>
            <a:ln cap="flat" cmpd="sng" w="9525">
              <a:solidFill>
                <a:schemeClr val="accent1"/>
              </a:solidFill>
              <a:prstDash val="solid"/>
              <a:round/>
              <a:headEnd len="sm" w="sm" type="none"/>
              <a:tailEnd len="sm" w="sm" type="none"/>
            </a:ln>
          </p:spPr>
        </p:pic>
        <p:sp>
          <p:nvSpPr>
            <p:cNvPr id="233" name="Google Shape;233;p26"/>
            <p:cNvSpPr txBox="1"/>
            <p:nvPr/>
          </p:nvSpPr>
          <p:spPr>
            <a:xfrm>
              <a:off x="5102200" y="1832125"/>
              <a:ext cx="33402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434343"/>
                  </a:solidFill>
                  <a:latin typeface="Avenir"/>
                  <a:ea typeface="Avenir"/>
                  <a:cs typeface="Avenir"/>
                  <a:sym typeface="Avenir"/>
                </a:rPr>
                <a:t>“Chromebook facilite grandement la collaboration entre les employés Solvay. Cette collaboration peut être rendue plus délicate lorsqu'il s'agit de collaborer avec des clients ou partenaires extérieurs n'ayant pas accès aux outils Google. Dans l'ensemble, j'en suis très satisfait."</a:t>
              </a:r>
              <a:endParaRPr sz="800">
                <a:solidFill>
                  <a:srgbClr val="434343"/>
                </a:solidFill>
                <a:latin typeface="Avenir"/>
                <a:ea typeface="Avenir"/>
                <a:cs typeface="Avenir"/>
                <a:sym typeface="Avenir"/>
              </a:endParaRPr>
            </a:p>
            <a:p>
              <a:pPr indent="0" lvl="0" marL="0" rtl="0" algn="l">
                <a:spcBef>
                  <a:spcPts val="0"/>
                </a:spcBef>
                <a:spcAft>
                  <a:spcPts val="0"/>
                </a:spcAft>
                <a:buNone/>
              </a:pPr>
              <a:br>
                <a:rPr lang="en" sz="800">
                  <a:solidFill>
                    <a:schemeClr val="accent1"/>
                  </a:solidFill>
                  <a:latin typeface="Avenir"/>
                  <a:ea typeface="Avenir"/>
                  <a:cs typeface="Avenir"/>
                  <a:sym typeface="Avenir"/>
                </a:rPr>
              </a:br>
              <a:r>
                <a:rPr lang="en" sz="800">
                  <a:solidFill>
                    <a:schemeClr val="accent1"/>
                  </a:solidFill>
                  <a:latin typeface="Avenir"/>
                  <a:ea typeface="Avenir"/>
                  <a:cs typeface="Avenir"/>
                  <a:sym typeface="Avenir"/>
                </a:rPr>
                <a:t>Vincent Miralles,</a:t>
              </a:r>
              <a:br>
                <a:rPr lang="en" sz="800">
                  <a:solidFill>
                    <a:schemeClr val="accent1"/>
                  </a:solidFill>
                  <a:latin typeface="Avenir"/>
                  <a:ea typeface="Avenir"/>
                  <a:cs typeface="Avenir"/>
                  <a:sym typeface="Avenir"/>
                </a:rPr>
              </a:br>
              <a:r>
                <a:rPr lang="en" sz="800">
                  <a:solidFill>
                    <a:schemeClr val="accent1"/>
                  </a:solidFill>
                  <a:latin typeface="Avenir"/>
                  <a:ea typeface="Avenir"/>
                  <a:cs typeface="Avenir"/>
                  <a:sym typeface="Avenir"/>
                </a:rPr>
                <a:t>Transformation Management,</a:t>
              </a:r>
              <a:br>
                <a:rPr lang="en" sz="800">
                  <a:solidFill>
                    <a:schemeClr val="accent1"/>
                  </a:solidFill>
                  <a:latin typeface="Avenir"/>
                  <a:ea typeface="Avenir"/>
                  <a:cs typeface="Avenir"/>
                  <a:sym typeface="Avenir"/>
                </a:rPr>
              </a:br>
              <a:r>
                <a:rPr lang="en" sz="800">
                  <a:solidFill>
                    <a:schemeClr val="accent1"/>
                  </a:solidFill>
                  <a:latin typeface="Avenir"/>
                  <a:ea typeface="Avenir"/>
                  <a:cs typeface="Avenir"/>
                  <a:sym typeface="Avenir"/>
                </a:rPr>
                <a:t>Novecare GBU</a:t>
              </a:r>
              <a:endParaRPr sz="800">
                <a:solidFill>
                  <a:schemeClr val="accent1"/>
                </a:solidFill>
                <a:latin typeface="Avenir"/>
                <a:ea typeface="Avenir"/>
                <a:cs typeface="Avenir"/>
                <a:sym typeface="Avenir"/>
              </a:endParaRPr>
            </a:p>
            <a:p>
              <a:pPr indent="0" lvl="0" marL="0" rtl="0" algn="l">
                <a:spcBef>
                  <a:spcPts val="0"/>
                </a:spcBef>
                <a:spcAft>
                  <a:spcPts val="0"/>
                </a:spcAft>
                <a:buNone/>
              </a:pPr>
              <a:r>
                <a:t/>
              </a:r>
              <a:endParaRPr sz="800">
                <a:solidFill>
                  <a:schemeClr val="dk2"/>
                </a:solidFill>
                <a:latin typeface="Avenir"/>
                <a:ea typeface="Avenir"/>
                <a:cs typeface="Avenir"/>
                <a:sym typeface="Avenir"/>
              </a:endParaRPr>
            </a:p>
            <a:p>
              <a:pPr indent="0" lvl="0" marL="0" rtl="0" algn="l">
                <a:spcBef>
                  <a:spcPts val="0"/>
                </a:spcBef>
                <a:spcAft>
                  <a:spcPts val="0"/>
                </a:spcAft>
                <a:buNone/>
              </a:pPr>
              <a:r>
                <a:t/>
              </a:r>
              <a:endParaRPr sz="800">
                <a:solidFill>
                  <a:schemeClr val="dk2"/>
                </a:solidFill>
                <a:latin typeface="Avenir"/>
                <a:ea typeface="Avenir"/>
                <a:cs typeface="Avenir"/>
                <a:sym typeface="Avenir"/>
              </a:endParaRPr>
            </a:p>
            <a:p>
              <a:pPr indent="0" lvl="0" marL="0" rtl="0" algn="l">
                <a:spcBef>
                  <a:spcPts val="0"/>
                </a:spcBef>
                <a:spcAft>
                  <a:spcPts val="0"/>
                </a:spcAft>
                <a:buNone/>
              </a:pPr>
              <a:r>
                <a:t/>
              </a:r>
              <a:endParaRPr sz="800">
                <a:solidFill>
                  <a:schemeClr val="dk2"/>
                </a:solidFill>
                <a:latin typeface="Avenir"/>
                <a:ea typeface="Avenir"/>
                <a:cs typeface="Avenir"/>
                <a:sym typeface="Avenir"/>
              </a:endParaRPr>
            </a:p>
          </p:txBody>
        </p:sp>
      </p:grpSp>
      <p:grpSp>
        <p:nvGrpSpPr>
          <p:cNvPr id="234" name="Google Shape;234;p26"/>
          <p:cNvGrpSpPr/>
          <p:nvPr/>
        </p:nvGrpSpPr>
        <p:grpSpPr>
          <a:xfrm>
            <a:off x="4335800" y="1967875"/>
            <a:ext cx="4400675" cy="1844550"/>
            <a:chOff x="468050" y="754650"/>
            <a:chExt cx="4400675" cy="1844550"/>
          </a:xfrm>
        </p:grpSpPr>
        <p:sp>
          <p:nvSpPr>
            <p:cNvPr id="235" name="Google Shape;235;p26"/>
            <p:cNvSpPr/>
            <p:nvPr/>
          </p:nvSpPr>
          <p:spPr>
            <a:xfrm>
              <a:off x="468050" y="754650"/>
              <a:ext cx="4399800" cy="1628700"/>
            </a:xfrm>
            <a:prstGeom prst="roundRect">
              <a:avLst>
                <a:gd fmla="val 4101" name="adj"/>
              </a:avLst>
            </a:prstGeom>
            <a:solidFill>
              <a:srgbClr val="F3F3F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6"/>
            <p:cNvSpPr txBox="1"/>
            <p:nvPr/>
          </p:nvSpPr>
          <p:spPr>
            <a:xfrm>
              <a:off x="1528525" y="798300"/>
              <a:ext cx="33402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434343"/>
                  </a:solidFill>
                  <a:latin typeface="Avenir"/>
                  <a:ea typeface="Avenir"/>
                  <a:cs typeface="Avenir"/>
                  <a:sym typeface="Avenir"/>
                </a:rPr>
                <a:t>“I do indeed love my chromebook. It was an easy adjustment. the main reason I prefer Chromebook is because I don't have to continually restart my computer for updates. </a:t>
              </a:r>
              <a:br>
                <a:rPr lang="en" sz="800">
                  <a:solidFill>
                    <a:srgbClr val="434343"/>
                  </a:solidFill>
                  <a:latin typeface="Avenir"/>
                  <a:ea typeface="Avenir"/>
                  <a:cs typeface="Avenir"/>
                  <a:sym typeface="Avenir"/>
                </a:rPr>
              </a:br>
              <a:r>
                <a:rPr lang="en" sz="800">
                  <a:solidFill>
                    <a:srgbClr val="434343"/>
                  </a:solidFill>
                  <a:latin typeface="Avenir"/>
                  <a:ea typeface="Avenir"/>
                  <a:cs typeface="Avenir"/>
                  <a:sym typeface="Avenir"/>
                </a:rPr>
                <a:t>I was getting the restart message a couple of times per week. I also like the fact that when I do restart, all the tabs I had open are still there. The Chromebook has a quicker response than my old PC as well.”</a:t>
              </a:r>
              <a:endParaRPr sz="800">
                <a:solidFill>
                  <a:srgbClr val="434343"/>
                </a:solidFill>
                <a:latin typeface="Avenir"/>
                <a:ea typeface="Avenir"/>
                <a:cs typeface="Avenir"/>
                <a:sym typeface="Avenir"/>
              </a:endParaRPr>
            </a:p>
            <a:p>
              <a:pPr indent="0" lvl="0" marL="0" rtl="0" algn="l">
                <a:spcBef>
                  <a:spcPts val="0"/>
                </a:spcBef>
                <a:spcAft>
                  <a:spcPts val="0"/>
                </a:spcAft>
                <a:buNone/>
              </a:pPr>
              <a:r>
                <a:t/>
              </a:r>
              <a:endParaRPr sz="900">
                <a:solidFill>
                  <a:srgbClr val="434343"/>
                </a:solidFill>
                <a:latin typeface="Avenir"/>
                <a:ea typeface="Avenir"/>
                <a:cs typeface="Avenir"/>
                <a:sym typeface="Avenir"/>
              </a:endParaRPr>
            </a:p>
            <a:p>
              <a:pPr indent="0" lvl="0" marL="0" rtl="0" algn="l">
                <a:spcBef>
                  <a:spcPts val="0"/>
                </a:spcBef>
                <a:spcAft>
                  <a:spcPts val="0"/>
                </a:spcAft>
                <a:buNone/>
              </a:pPr>
              <a:r>
                <a:rPr lang="en" sz="800">
                  <a:solidFill>
                    <a:schemeClr val="dk2"/>
                  </a:solidFill>
                  <a:latin typeface="Avenir"/>
                  <a:ea typeface="Avenir"/>
                  <a:cs typeface="Avenir"/>
                  <a:sym typeface="Avenir"/>
                </a:rPr>
                <a:t>Pam Accardi,</a:t>
              </a:r>
              <a:br>
                <a:rPr lang="en" sz="800">
                  <a:solidFill>
                    <a:schemeClr val="dk2"/>
                  </a:solidFill>
                  <a:latin typeface="Avenir"/>
                  <a:ea typeface="Avenir"/>
                  <a:cs typeface="Avenir"/>
                  <a:sym typeface="Avenir"/>
                </a:rPr>
              </a:br>
              <a:r>
                <a:rPr lang="en" sz="800">
                  <a:solidFill>
                    <a:schemeClr val="dk2"/>
                  </a:solidFill>
                  <a:latin typeface="Avenir"/>
                  <a:ea typeface="Avenir"/>
                  <a:cs typeface="Avenir"/>
                  <a:sym typeface="Avenir"/>
                </a:rPr>
                <a:t>Commercial Excellence &amp; Digital Analyst,</a:t>
              </a:r>
              <a:br>
                <a:rPr lang="en" sz="800">
                  <a:solidFill>
                    <a:schemeClr val="dk2"/>
                  </a:solidFill>
                  <a:latin typeface="Avenir"/>
                  <a:ea typeface="Avenir"/>
                  <a:cs typeface="Avenir"/>
                  <a:sym typeface="Avenir"/>
                </a:rPr>
              </a:br>
              <a:r>
                <a:rPr lang="en" sz="800">
                  <a:solidFill>
                    <a:schemeClr val="dk2"/>
                  </a:solidFill>
                  <a:latin typeface="Avenir"/>
                  <a:ea typeface="Avenir"/>
                  <a:cs typeface="Avenir"/>
                  <a:sym typeface="Avenir"/>
                </a:rPr>
                <a:t>Novecare GBU</a:t>
              </a:r>
              <a:endParaRPr sz="800">
                <a:solidFill>
                  <a:schemeClr val="dk2"/>
                </a:solidFill>
                <a:latin typeface="Avenir"/>
                <a:ea typeface="Avenir"/>
                <a:cs typeface="Avenir"/>
                <a:sym typeface="Avenir"/>
              </a:endParaRPr>
            </a:p>
            <a:p>
              <a:pPr indent="0" lvl="0" marL="0" rtl="0" algn="l">
                <a:spcBef>
                  <a:spcPts val="0"/>
                </a:spcBef>
                <a:spcAft>
                  <a:spcPts val="0"/>
                </a:spcAft>
                <a:buNone/>
              </a:pPr>
              <a:r>
                <a:t/>
              </a:r>
              <a:endParaRPr sz="800">
                <a:solidFill>
                  <a:schemeClr val="dk2"/>
                </a:solidFill>
                <a:latin typeface="Avenir"/>
                <a:ea typeface="Avenir"/>
                <a:cs typeface="Avenir"/>
                <a:sym typeface="Avenir"/>
              </a:endParaRPr>
            </a:p>
            <a:p>
              <a:pPr indent="0" lvl="0" marL="0" rtl="0" algn="l">
                <a:spcBef>
                  <a:spcPts val="0"/>
                </a:spcBef>
                <a:spcAft>
                  <a:spcPts val="0"/>
                </a:spcAft>
                <a:buNone/>
              </a:pPr>
              <a:r>
                <a:t/>
              </a:r>
              <a:endParaRPr sz="800">
                <a:highlight>
                  <a:srgbClr val="FFFFFF"/>
                </a:highlight>
              </a:endParaRPr>
            </a:p>
          </p:txBody>
        </p:sp>
        <p:pic>
          <p:nvPicPr>
            <p:cNvPr id="237" name="Google Shape;237;p26"/>
            <p:cNvPicPr preferRelativeResize="0"/>
            <p:nvPr/>
          </p:nvPicPr>
          <p:blipFill rotWithShape="1">
            <a:blip r:embed="rId7">
              <a:alphaModFix/>
            </a:blip>
            <a:srcRect b="8257" l="11539" r="11222" t="8249"/>
            <a:stretch/>
          </p:blipFill>
          <p:spPr>
            <a:xfrm>
              <a:off x="692725" y="1002025"/>
              <a:ext cx="659400" cy="651300"/>
            </a:xfrm>
            <a:prstGeom prst="ellipse">
              <a:avLst/>
            </a:prstGeom>
            <a:noFill/>
            <a:ln cap="flat" cmpd="sng" w="9525">
              <a:solidFill>
                <a:schemeClr val="dk2"/>
              </a:solidFill>
              <a:prstDash val="solid"/>
              <a:round/>
              <a:headEnd len="sm" w="sm" type="none"/>
              <a:tailEnd len="sm" w="sm" type="none"/>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7"/>
          <p:cNvSpPr txBox="1"/>
          <p:nvPr>
            <p:ph type="ctrTitle"/>
          </p:nvPr>
        </p:nvSpPr>
        <p:spPr>
          <a:xfrm>
            <a:off x="1967550" y="1254600"/>
            <a:ext cx="5437500" cy="15840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2 - Solvay moving to Google and Chromebook</a:t>
            </a:r>
            <a:endParaRPr/>
          </a:p>
        </p:txBody>
      </p:sp>
      <p:sp>
        <p:nvSpPr>
          <p:cNvPr id="243" name="Google Shape;243;p27"/>
          <p:cNvSpPr txBox="1"/>
          <p:nvPr>
            <p:ph idx="12" type="sldNum"/>
          </p:nvPr>
        </p:nvSpPr>
        <p:spPr>
          <a:xfrm>
            <a:off x="175800" y="4864200"/>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r>
              <a:rPr lang="en"/>
              <a:t>page </a:t>
            </a:r>
            <a:fld id="{00000000-1234-1234-1234-123412341234}" type="slidenum">
              <a:rPr lang="en"/>
              <a:t>‹#›</a:t>
            </a:fld>
            <a:endParaRPr/>
          </a:p>
        </p:txBody>
      </p:sp>
      <p:pic>
        <p:nvPicPr>
          <p:cNvPr id="244" name="Google Shape;244;p27"/>
          <p:cNvPicPr preferRelativeResize="0"/>
          <p:nvPr/>
        </p:nvPicPr>
        <p:blipFill>
          <a:blip r:embed="rId3">
            <a:alphaModFix/>
          </a:blip>
          <a:stretch>
            <a:fillRect/>
          </a:stretch>
        </p:blipFill>
        <p:spPr>
          <a:xfrm>
            <a:off x="5673342" y="3171633"/>
            <a:ext cx="541700" cy="541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8" name="Shape 248"/>
        <p:cNvGrpSpPr/>
        <p:nvPr/>
      </p:nvGrpSpPr>
      <p:grpSpPr>
        <a:xfrm>
          <a:off x="0" y="0"/>
          <a:ext cx="0" cy="0"/>
          <a:chOff x="0" y="0"/>
          <a:chExt cx="0" cy="0"/>
        </a:xfrm>
      </p:grpSpPr>
      <p:sp>
        <p:nvSpPr>
          <p:cNvPr id="249" name="Google Shape;249;p28"/>
          <p:cNvSpPr/>
          <p:nvPr/>
        </p:nvSpPr>
        <p:spPr>
          <a:xfrm>
            <a:off x="6746474" y="833375"/>
            <a:ext cx="1911900" cy="1911900"/>
          </a:xfrm>
          <a:prstGeom prst="ellipse">
            <a:avLst/>
          </a:prstGeom>
          <a:solidFill>
            <a:schemeClr val="lt2"/>
          </a:solidFill>
          <a:ln cap="flat" cmpd="sng" w="1905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8"/>
          <p:cNvSpPr/>
          <p:nvPr/>
        </p:nvSpPr>
        <p:spPr>
          <a:xfrm>
            <a:off x="269600" y="1614952"/>
            <a:ext cx="1846800" cy="1846800"/>
          </a:xfrm>
          <a:prstGeom prst="ellipse">
            <a:avLst/>
          </a:prstGeom>
          <a:solidFill>
            <a:schemeClr val="lt2"/>
          </a:solidFill>
          <a:ln cap="flat" cmpd="sng" w="1905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8"/>
          <p:cNvSpPr/>
          <p:nvPr/>
        </p:nvSpPr>
        <p:spPr>
          <a:xfrm>
            <a:off x="2751300" y="634775"/>
            <a:ext cx="3370200" cy="4254900"/>
          </a:xfrm>
          <a:prstGeom prst="roundRect">
            <a:avLst>
              <a:gd fmla="val 2062" name="adj"/>
            </a:avLst>
          </a:prstGeom>
          <a:solidFill>
            <a:srgbClr val="F3F3F3"/>
          </a:solid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8"/>
          <p:cNvSpPr txBox="1"/>
          <p:nvPr/>
        </p:nvSpPr>
        <p:spPr>
          <a:xfrm>
            <a:off x="2942750" y="746024"/>
            <a:ext cx="3000000" cy="4135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800" u="sng">
                <a:solidFill>
                  <a:schemeClr val="hlink"/>
                </a:solidFill>
                <a:latin typeface="Avenir"/>
                <a:ea typeface="Avenir"/>
                <a:cs typeface="Avenir"/>
                <a:sym typeface="Avenir"/>
                <a:hlinkClick r:id="rId3"/>
              </a:rPr>
              <a:t>IT Playbook</a:t>
            </a:r>
            <a:endParaRPr sz="800">
              <a:latin typeface="Avenir"/>
              <a:ea typeface="Avenir"/>
              <a:cs typeface="Avenir"/>
              <a:sym typeface="Avenir"/>
            </a:endParaRPr>
          </a:p>
          <a:p>
            <a:pPr indent="0" lvl="0" marL="0" rtl="0" algn="l">
              <a:lnSpc>
                <a:spcPct val="115000"/>
              </a:lnSpc>
              <a:spcBef>
                <a:spcPts val="0"/>
              </a:spcBef>
              <a:spcAft>
                <a:spcPts val="0"/>
              </a:spcAft>
              <a:buNone/>
            </a:pPr>
            <a:r>
              <a:t/>
            </a:r>
            <a:endParaRPr sz="700">
              <a:latin typeface="Avenir"/>
              <a:ea typeface="Avenir"/>
              <a:cs typeface="Avenir"/>
              <a:sym typeface="Avenir"/>
            </a:endParaRPr>
          </a:p>
          <a:p>
            <a:pPr indent="-158750" lvl="0" marL="228600" rtl="0" algn="l">
              <a:lnSpc>
                <a:spcPct val="115000"/>
              </a:lnSpc>
              <a:spcBef>
                <a:spcPts val="0"/>
              </a:spcBef>
              <a:spcAft>
                <a:spcPts val="0"/>
              </a:spcAft>
              <a:buClr>
                <a:schemeClr val="dk2"/>
              </a:buClr>
              <a:buSzPts val="700"/>
              <a:buFont typeface="Avenir"/>
              <a:buChar char="●"/>
            </a:pPr>
            <a:r>
              <a:rPr b="1" lang="en" sz="700">
                <a:solidFill>
                  <a:schemeClr val="dk2"/>
                </a:solidFill>
                <a:latin typeface="Avenir"/>
                <a:ea typeface="Avenir"/>
                <a:cs typeface="Avenir"/>
                <a:sym typeface="Avenir"/>
              </a:rPr>
              <a:t>Primary Usage of Google Workspace</a:t>
            </a:r>
            <a:r>
              <a:rPr lang="en" sz="700">
                <a:solidFill>
                  <a:schemeClr val="dk2"/>
                </a:solidFill>
                <a:latin typeface="Avenir"/>
                <a:ea typeface="Avenir"/>
                <a:cs typeface="Avenir"/>
                <a:sym typeface="Avenir"/>
              </a:rPr>
              <a:t> </a:t>
            </a:r>
            <a:endParaRPr sz="700">
              <a:solidFill>
                <a:schemeClr val="dk2"/>
              </a:solidFill>
              <a:latin typeface="Avenir"/>
              <a:ea typeface="Avenir"/>
              <a:cs typeface="Avenir"/>
              <a:sym typeface="Avenir"/>
            </a:endParaRPr>
          </a:p>
          <a:p>
            <a:pPr indent="0" lvl="0" marL="457200" rtl="0" algn="l">
              <a:lnSpc>
                <a:spcPct val="115000"/>
              </a:lnSpc>
              <a:spcBef>
                <a:spcPts val="0"/>
              </a:spcBef>
              <a:spcAft>
                <a:spcPts val="0"/>
              </a:spcAft>
              <a:buNone/>
            </a:pPr>
            <a:r>
              <a:t/>
            </a:r>
            <a:endParaRPr sz="700">
              <a:latin typeface="Avenir"/>
              <a:ea typeface="Avenir"/>
              <a:cs typeface="Avenir"/>
              <a:sym typeface="Avenir"/>
            </a:endParaRPr>
          </a:p>
          <a:p>
            <a:pPr indent="-158750" lvl="0" marL="228600" rtl="0" algn="l">
              <a:lnSpc>
                <a:spcPct val="115000"/>
              </a:lnSpc>
              <a:spcBef>
                <a:spcPts val="0"/>
              </a:spcBef>
              <a:spcAft>
                <a:spcPts val="0"/>
              </a:spcAft>
              <a:buSzPts val="700"/>
              <a:buFont typeface="Avenir"/>
              <a:buChar char="●"/>
            </a:pPr>
            <a:r>
              <a:rPr lang="en" sz="700">
                <a:latin typeface="Avenir"/>
                <a:ea typeface="Avenir"/>
                <a:cs typeface="Avenir"/>
                <a:sym typeface="Avenir"/>
              </a:rPr>
              <a:t>Microsoft Office only for very specific needs, on exception basis.</a:t>
            </a:r>
            <a:endParaRPr sz="700">
              <a:latin typeface="Avenir"/>
              <a:ea typeface="Avenir"/>
              <a:cs typeface="Avenir"/>
              <a:sym typeface="Avenir"/>
            </a:endParaRPr>
          </a:p>
          <a:p>
            <a:pPr indent="0" lvl="0" marL="457200" rtl="0" algn="l">
              <a:lnSpc>
                <a:spcPct val="115000"/>
              </a:lnSpc>
              <a:spcBef>
                <a:spcPts val="0"/>
              </a:spcBef>
              <a:spcAft>
                <a:spcPts val="0"/>
              </a:spcAft>
              <a:buNone/>
            </a:pPr>
            <a:r>
              <a:t/>
            </a:r>
            <a:endParaRPr sz="700">
              <a:latin typeface="Avenir"/>
              <a:ea typeface="Avenir"/>
              <a:cs typeface="Avenir"/>
              <a:sym typeface="Avenir"/>
            </a:endParaRPr>
          </a:p>
          <a:p>
            <a:pPr indent="-158750" lvl="0" marL="228600" rtl="0" algn="l">
              <a:lnSpc>
                <a:spcPct val="115000"/>
              </a:lnSpc>
              <a:spcBef>
                <a:spcPts val="0"/>
              </a:spcBef>
              <a:spcAft>
                <a:spcPts val="0"/>
              </a:spcAft>
              <a:buSzPts val="700"/>
              <a:buFont typeface="Avenir"/>
              <a:buChar char="●"/>
            </a:pPr>
            <a:r>
              <a:rPr b="1" lang="en" sz="700">
                <a:solidFill>
                  <a:schemeClr val="dk2"/>
                </a:solidFill>
                <a:latin typeface="Avenir"/>
                <a:ea typeface="Avenir"/>
                <a:cs typeface="Avenir"/>
                <a:sym typeface="Avenir"/>
              </a:rPr>
              <a:t>Chromebook is the device by default</a:t>
            </a:r>
            <a:r>
              <a:rPr lang="en" sz="700">
                <a:latin typeface="Avenir"/>
                <a:ea typeface="Avenir"/>
                <a:cs typeface="Avenir"/>
                <a:sym typeface="Avenir"/>
              </a:rPr>
              <a:t> </a:t>
            </a:r>
            <a:endParaRPr sz="700">
              <a:latin typeface="Avenir"/>
              <a:ea typeface="Avenir"/>
              <a:cs typeface="Avenir"/>
              <a:sym typeface="Avenir"/>
            </a:endParaRPr>
          </a:p>
          <a:p>
            <a:pPr indent="0" lvl="0" marL="457200" rtl="0" algn="l">
              <a:lnSpc>
                <a:spcPct val="115000"/>
              </a:lnSpc>
              <a:spcBef>
                <a:spcPts val="0"/>
              </a:spcBef>
              <a:spcAft>
                <a:spcPts val="0"/>
              </a:spcAft>
              <a:buNone/>
            </a:pPr>
            <a:r>
              <a:t/>
            </a:r>
            <a:endParaRPr sz="700">
              <a:latin typeface="Avenir"/>
              <a:ea typeface="Avenir"/>
              <a:cs typeface="Avenir"/>
              <a:sym typeface="Avenir"/>
            </a:endParaRPr>
          </a:p>
          <a:p>
            <a:pPr indent="-158750" lvl="0" marL="228600" rtl="0" algn="l">
              <a:lnSpc>
                <a:spcPct val="115000"/>
              </a:lnSpc>
              <a:spcBef>
                <a:spcPts val="0"/>
              </a:spcBef>
              <a:spcAft>
                <a:spcPts val="0"/>
              </a:spcAft>
              <a:buSzPts val="700"/>
              <a:buFont typeface="Avenir"/>
              <a:buChar char="●"/>
            </a:pPr>
            <a:r>
              <a:rPr b="1" lang="en" sz="700">
                <a:solidFill>
                  <a:schemeClr val="dk2"/>
                </a:solidFill>
                <a:latin typeface="Avenir"/>
                <a:ea typeface="Avenir"/>
                <a:cs typeface="Avenir"/>
                <a:sym typeface="Avenir"/>
              </a:rPr>
              <a:t>Accessories / Peripherals Employees</a:t>
            </a:r>
            <a:r>
              <a:rPr lang="en" sz="700">
                <a:latin typeface="Avenir"/>
                <a:ea typeface="Avenir"/>
                <a:cs typeface="Avenir"/>
                <a:sym typeface="Avenir"/>
              </a:rPr>
              <a:t> of sites moving to SWOW are eligible to transportable accessories</a:t>
            </a:r>
            <a:endParaRPr sz="700">
              <a:latin typeface="Avenir"/>
              <a:ea typeface="Avenir"/>
              <a:cs typeface="Avenir"/>
              <a:sym typeface="Avenir"/>
            </a:endParaRPr>
          </a:p>
          <a:p>
            <a:pPr indent="0" lvl="0" marL="457200" rtl="0" algn="l">
              <a:lnSpc>
                <a:spcPct val="115000"/>
              </a:lnSpc>
              <a:spcBef>
                <a:spcPts val="0"/>
              </a:spcBef>
              <a:spcAft>
                <a:spcPts val="0"/>
              </a:spcAft>
              <a:buNone/>
            </a:pPr>
            <a:r>
              <a:t/>
            </a:r>
            <a:endParaRPr sz="700">
              <a:latin typeface="Avenir"/>
              <a:ea typeface="Avenir"/>
              <a:cs typeface="Avenir"/>
              <a:sym typeface="Avenir"/>
            </a:endParaRPr>
          </a:p>
          <a:p>
            <a:pPr indent="-158750" lvl="0" marL="228600" rtl="0" algn="l">
              <a:lnSpc>
                <a:spcPct val="115000"/>
              </a:lnSpc>
              <a:spcBef>
                <a:spcPts val="0"/>
              </a:spcBef>
              <a:spcAft>
                <a:spcPts val="0"/>
              </a:spcAft>
              <a:buSzPts val="700"/>
              <a:buFont typeface="Avenir"/>
              <a:buChar char="●"/>
            </a:pPr>
            <a:r>
              <a:rPr lang="en" sz="700">
                <a:latin typeface="Avenir"/>
                <a:ea typeface="Avenir"/>
                <a:cs typeface="Avenir"/>
                <a:sym typeface="Avenir"/>
              </a:rPr>
              <a:t>Mobile workers </a:t>
            </a:r>
            <a:r>
              <a:rPr b="1" lang="en" sz="700">
                <a:solidFill>
                  <a:schemeClr val="dk2"/>
                </a:solidFill>
                <a:latin typeface="Avenir"/>
                <a:ea typeface="Avenir"/>
                <a:cs typeface="Avenir"/>
                <a:sym typeface="Avenir"/>
              </a:rPr>
              <a:t>no fixed device</a:t>
            </a:r>
            <a:r>
              <a:rPr lang="en" sz="700">
                <a:latin typeface="Avenir"/>
                <a:ea typeface="Avenir"/>
                <a:cs typeface="Avenir"/>
                <a:sym typeface="Avenir"/>
              </a:rPr>
              <a:t>, re-use transportable accessories supplied for SWOW offices, no duplicated screen</a:t>
            </a:r>
            <a:endParaRPr sz="700">
              <a:latin typeface="Avenir"/>
              <a:ea typeface="Avenir"/>
              <a:cs typeface="Avenir"/>
              <a:sym typeface="Avenir"/>
            </a:endParaRPr>
          </a:p>
          <a:p>
            <a:pPr indent="0" lvl="0" marL="457200" rtl="0" algn="l">
              <a:lnSpc>
                <a:spcPct val="115000"/>
              </a:lnSpc>
              <a:spcBef>
                <a:spcPts val="0"/>
              </a:spcBef>
              <a:spcAft>
                <a:spcPts val="0"/>
              </a:spcAft>
              <a:buNone/>
            </a:pPr>
            <a:r>
              <a:t/>
            </a:r>
            <a:endParaRPr sz="700">
              <a:latin typeface="Avenir"/>
              <a:ea typeface="Avenir"/>
              <a:cs typeface="Avenir"/>
              <a:sym typeface="Avenir"/>
            </a:endParaRPr>
          </a:p>
          <a:p>
            <a:pPr indent="-158750" lvl="0" marL="228600" rtl="0" algn="l">
              <a:lnSpc>
                <a:spcPct val="115000"/>
              </a:lnSpc>
              <a:spcBef>
                <a:spcPts val="0"/>
              </a:spcBef>
              <a:spcAft>
                <a:spcPts val="0"/>
              </a:spcAft>
              <a:buSzPts val="700"/>
              <a:buFont typeface="Avenir"/>
              <a:buChar char="●"/>
            </a:pPr>
            <a:r>
              <a:rPr b="1" lang="en" sz="700">
                <a:solidFill>
                  <a:schemeClr val="dk2"/>
                </a:solidFill>
                <a:latin typeface="Avenir"/>
                <a:ea typeface="Avenir"/>
                <a:cs typeface="Avenir"/>
                <a:sym typeface="Avenir"/>
              </a:rPr>
              <a:t>Only Google Drive, Share Drive and AODocs</a:t>
            </a:r>
            <a:r>
              <a:rPr lang="en" sz="700">
                <a:latin typeface="Avenir"/>
                <a:ea typeface="Avenir"/>
                <a:cs typeface="Avenir"/>
                <a:sym typeface="Avenir"/>
              </a:rPr>
              <a:t> are the only applications available for storage of data. Any other applications will be disabled.                                </a:t>
            </a:r>
            <a:endParaRPr sz="700">
              <a:latin typeface="Avenir"/>
              <a:ea typeface="Avenir"/>
              <a:cs typeface="Avenir"/>
              <a:sym typeface="Avenir"/>
            </a:endParaRPr>
          </a:p>
          <a:p>
            <a:pPr indent="0" lvl="0" marL="457200" rtl="0" algn="l">
              <a:lnSpc>
                <a:spcPct val="115000"/>
              </a:lnSpc>
              <a:spcBef>
                <a:spcPts val="0"/>
              </a:spcBef>
              <a:spcAft>
                <a:spcPts val="0"/>
              </a:spcAft>
              <a:buNone/>
            </a:pPr>
            <a:r>
              <a:rPr lang="en" sz="700">
                <a:latin typeface="Avenir"/>
                <a:ea typeface="Avenir"/>
                <a:cs typeface="Avenir"/>
                <a:sym typeface="Avenir"/>
              </a:rPr>
              <a:t>                            </a:t>
            </a:r>
            <a:endParaRPr sz="700">
              <a:latin typeface="Avenir"/>
              <a:ea typeface="Avenir"/>
              <a:cs typeface="Avenir"/>
              <a:sym typeface="Avenir"/>
            </a:endParaRPr>
          </a:p>
          <a:p>
            <a:pPr indent="-158750" lvl="0" marL="228600" rtl="0" algn="l">
              <a:lnSpc>
                <a:spcPct val="115000"/>
              </a:lnSpc>
              <a:spcBef>
                <a:spcPts val="0"/>
              </a:spcBef>
              <a:spcAft>
                <a:spcPts val="0"/>
              </a:spcAft>
              <a:buSzPts val="700"/>
              <a:buFont typeface="Avenir"/>
              <a:buChar char="●"/>
            </a:pPr>
            <a:r>
              <a:rPr b="1" lang="en" sz="700">
                <a:solidFill>
                  <a:schemeClr val="dk2"/>
                </a:solidFill>
                <a:latin typeface="Avenir"/>
                <a:ea typeface="Avenir"/>
                <a:cs typeface="Avenir"/>
                <a:sym typeface="Avenir"/>
              </a:rPr>
              <a:t>No File server, no PC back-up</a:t>
            </a:r>
            <a:r>
              <a:rPr lang="en" sz="700">
                <a:latin typeface="Avenir"/>
                <a:ea typeface="Avenir"/>
                <a:cs typeface="Avenir"/>
                <a:sym typeface="Avenir"/>
              </a:rPr>
              <a:t> is the norm</a:t>
            </a:r>
            <a:endParaRPr sz="700">
              <a:latin typeface="Avenir"/>
              <a:ea typeface="Avenir"/>
              <a:cs typeface="Avenir"/>
              <a:sym typeface="Avenir"/>
            </a:endParaRPr>
          </a:p>
          <a:p>
            <a:pPr indent="0" lvl="0" marL="457200" rtl="0" algn="l">
              <a:lnSpc>
                <a:spcPct val="115000"/>
              </a:lnSpc>
              <a:spcBef>
                <a:spcPts val="0"/>
              </a:spcBef>
              <a:spcAft>
                <a:spcPts val="0"/>
              </a:spcAft>
              <a:buNone/>
            </a:pPr>
            <a:r>
              <a:t/>
            </a:r>
            <a:endParaRPr sz="700">
              <a:latin typeface="Avenir"/>
              <a:ea typeface="Avenir"/>
              <a:cs typeface="Avenir"/>
              <a:sym typeface="Avenir"/>
            </a:endParaRPr>
          </a:p>
          <a:p>
            <a:pPr indent="-158750" lvl="0" marL="228600" rtl="0" algn="l">
              <a:lnSpc>
                <a:spcPct val="115000"/>
              </a:lnSpc>
              <a:spcBef>
                <a:spcPts val="0"/>
              </a:spcBef>
              <a:spcAft>
                <a:spcPts val="0"/>
              </a:spcAft>
              <a:buSzPts val="700"/>
              <a:buFont typeface="Avenir"/>
              <a:buChar char="●"/>
            </a:pPr>
            <a:r>
              <a:rPr b="1" lang="en" sz="700">
                <a:solidFill>
                  <a:schemeClr val="dk2"/>
                </a:solidFill>
                <a:latin typeface="Avenir"/>
                <a:ea typeface="Avenir"/>
                <a:cs typeface="Avenir"/>
                <a:sym typeface="Avenir"/>
              </a:rPr>
              <a:t>BYOD for external &amp; internals where possible</a:t>
            </a:r>
            <a:r>
              <a:rPr b="1" lang="en" sz="700">
                <a:solidFill>
                  <a:srgbClr val="0000FF"/>
                </a:solidFill>
                <a:latin typeface="Avenir"/>
                <a:ea typeface="Avenir"/>
                <a:cs typeface="Avenir"/>
                <a:sym typeface="Avenir"/>
              </a:rPr>
              <a:t> </a:t>
            </a:r>
            <a:r>
              <a:rPr lang="en" sz="700">
                <a:latin typeface="Avenir"/>
                <a:ea typeface="Avenir"/>
                <a:cs typeface="Avenir"/>
                <a:sym typeface="Avenir"/>
              </a:rPr>
              <a:t>with allowance in compliance with Solvay Security &amp; standards (start mid-2021)</a:t>
            </a:r>
            <a:endParaRPr sz="700">
              <a:latin typeface="Avenir"/>
              <a:ea typeface="Avenir"/>
              <a:cs typeface="Avenir"/>
              <a:sym typeface="Avenir"/>
            </a:endParaRPr>
          </a:p>
          <a:p>
            <a:pPr indent="0" lvl="0" marL="457200" rtl="0" algn="l">
              <a:lnSpc>
                <a:spcPct val="115000"/>
              </a:lnSpc>
              <a:spcBef>
                <a:spcPts val="0"/>
              </a:spcBef>
              <a:spcAft>
                <a:spcPts val="0"/>
              </a:spcAft>
              <a:buNone/>
            </a:pPr>
            <a:r>
              <a:t/>
            </a:r>
            <a:endParaRPr sz="700">
              <a:latin typeface="Avenir"/>
              <a:ea typeface="Avenir"/>
              <a:cs typeface="Avenir"/>
              <a:sym typeface="Avenir"/>
            </a:endParaRPr>
          </a:p>
          <a:p>
            <a:pPr indent="-158750" lvl="0" marL="228600" rtl="0" algn="l">
              <a:lnSpc>
                <a:spcPct val="115000"/>
              </a:lnSpc>
              <a:spcBef>
                <a:spcPts val="0"/>
              </a:spcBef>
              <a:spcAft>
                <a:spcPts val="0"/>
              </a:spcAft>
              <a:buSzPts val="700"/>
              <a:buFont typeface="Avenir"/>
              <a:buChar char="●"/>
            </a:pPr>
            <a:r>
              <a:rPr b="1" lang="en" sz="700">
                <a:solidFill>
                  <a:schemeClr val="dk2"/>
                </a:solidFill>
                <a:latin typeface="Avenir"/>
                <a:ea typeface="Avenir"/>
                <a:cs typeface="Avenir"/>
                <a:sym typeface="Avenir"/>
              </a:rPr>
              <a:t>No printing is the norm</a:t>
            </a:r>
            <a:r>
              <a:rPr lang="en" sz="700">
                <a:latin typeface="Avenir"/>
                <a:ea typeface="Avenir"/>
                <a:cs typeface="Avenir"/>
                <a:sym typeface="Avenir"/>
              </a:rPr>
              <a:t> </a:t>
            </a:r>
            <a:endParaRPr b="1" sz="700">
              <a:solidFill>
                <a:srgbClr val="303030"/>
              </a:solidFill>
              <a:latin typeface="Avenir"/>
              <a:ea typeface="Avenir"/>
              <a:cs typeface="Avenir"/>
              <a:sym typeface="Avenir"/>
            </a:endParaRPr>
          </a:p>
          <a:p>
            <a:pPr indent="0" lvl="0" marL="0" rtl="0" algn="l">
              <a:spcBef>
                <a:spcPts val="0"/>
              </a:spcBef>
              <a:spcAft>
                <a:spcPts val="0"/>
              </a:spcAft>
              <a:buNone/>
            </a:pPr>
            <a:r>
              <a:t/>
            </a:r>
            <a:endParaRPr sz="700">
              <a:solidFill>
                <a:srgbClr val="FF0000"/>
              </a:solidFill>
              <a:latin typeface="Avenir"/>
              <a:ea typeface="Avenir"/>
              <a:cs typeface="Avenir"/>
              <a:sym typeface="Avenir"/>
            </a:endParaRPr>
          </a:p>
          <a:p>
            <a:pPr indent="-158750" lvl="0" marL="228600" rtl="0" algn="l">
              <a:lnSpc>
                <a:spcPct val="115000"/>
              </a:lnSpc>
              <a:spcBef>
                <a:spcPts val="0"/>
              </a:spcBef>
              <a:spcAft>
                <a:spcPts val="0"/>
              </a:spcAft>
              <a:buSzPts val="700"/>
              <a:buFont typeface="Avenir"/>
              <a:buChar char="●"/>
            </a:pPr>
            <a:r>
              <a:rPr b="1" lang="en" sz="700">
                <a:latin typeface="Avenir"/>
                <a:ea typeface="Avenir"/>
                <a:cs typeface="Avenir"/>
                <a:sym typeface="Avenir"/>
              </a:rPr>
              <a:t>Trainees and short-term employee will be provided 2nd hand devices by default - unless validated for </a:t>
            </a:r>
            <a:r>
              <a:rPr lang="en" sz="700">
                <a:latin typeface="Avenir"/>
                <a:ea typeface="Avenir"/>
                <a:cs typeface="Avenir"/>
                <a:sym typeface="Avenir"/>
              </a:rPr>
              <a:t>emergency </a:t>
            </a:r>
            <a:endParaRPr sz="700">
              <a:latin typeface="Avenir"/>
              <a:ea typeface="Avenir"/>
              <a:cs typeface="Avenir"/>
              <a:sym typeface="Avenir"/>
            </a:endParaRPr>
          </a:p>
          <a:p>
            <a:pPr indent="0" lvl="0" marL="457200" rtl="0" algn="l">
              <a:lnSpc>
                <a:spcPct val="115000"/>
              </a:lnSpc>
              <a:spcBef>
                <a:spcPts val="0"/>
              </a:spcBef>
              <a:spcAft>
                <a:spcPts val="0"/>
              </a:spcAft>
              <a:buNone/>
            </a:pPr>
            <a:r>
              <a:t/>
            </a:r>
            <a:endParaRPr sz="700">
              <a:latin typeface="Avenir"/>
              <a:ea typeface="Avenir"/>
              <a:cs typeface="Avenir"/>
              <a:sym typeface="Avenir"/>
            </a:endParaRPr>
          </a:p>
          <a:p>
            <a:pPr indent="-158750" lvl="0" marL="228600" rtl="0" algn="l">
              <a:lnSpc>
                <a:spcPct val="115000"/>
              </a:lnSpc>
              <a:spcBef>
                <a:spcPts val="0"/>
              </a:spcBef>
              <a:spcAft>
                <a:spcPts val="0"/>
              </a:spcAft>
              <a:buSzPts val="700"/>
              <a:buFont typeface="Avenir"/>
              <a:buChar char="●"/>
            </a:pPr>
            <a:r>
              <a:rPr b="1" lang="en" sz="700">
                <a:latin typeface="Avenir"/>
                <a:ea typeface="Avenir"/>
                <a:cs typeface="Avenir"/>
                <a:sym typeface="Avenir"/>
              </a:rPr>
              <a:t>no Solvay IT devices are provided to externals / contractors / trainees</a:t>
            </a:r>
            <a:r>
              <a:rPr lang="en" sz="700">
                <a:latin typeface="Avenir"/>
                <a:ea typeface="Avenir"/>
                <a:cs typeface="Avenir"/>
                <a:sym typeface="Avenir"/>
              </a:rPr>
              <a:t> on activity for Solvay . Any exception should be justified and validated. Pool available for emergency</a:t>
            </a:r>
            <a:endParaRPr sz="700">
              <a:latin typeface="Avenir"/>
              <a:ea typeface="Avenir"/>
              <a:cs typeface="Avenir"/>
              <a:sym typeface="Avenir"/>
            </a:endParaRPr>
          </a:p>
          <a:p>
            <a:pPr indent="0" lvl="0" marL="0" rtl="0" algn="l">
              <a:spcBef>
                <a:spcPts val="0"/>
              </a:spcBef>
              <a:spcAft>
                <a:spcPts val="0"/>
              </a:spcAft>
              <a:buNone/>
            </a:pPr>
            <a:r>
              <a:t/>
            </a:r>
            <a:endParaRPr sz="700">
              <a:solidFill>
                <a:srgbClr val="FF0000"/>
              </a:solidFill>
              <a:latin typeface="Avenir"/>
              <a:ea typeface="Avenir"/>
              <a:cs typeface="Avenir"/>
              <a:sym typeface="Avenir"/>
            </a:endParaRPr>
          </a:p>
        </p:txBody>
      </p:sp>
      <p:pic>
        <p:nvPicPr>
          <p:cNvPr id="253" name="Google Shape;253;p28"/>
          <p:cNvPicPr preferRelativeResize="0"/>
          <p:nvPr/>
        </p:nvPicPr>
        <p:blipFill>
          <a:blip r:embed="rId4">
            <a:alphaModFix/>
          </a:blip>
          <a:stretch>
            <a:fillRect/>
          </a:stretch>
        </p:blipFill>
        <p:spPr>
          <a:xfrm>
            <a:off x="13101274" y="4115491"/>
            <a:ext cx="608850" cy="678347"/>
          </a:xfrm>
          <a:prstGeom prst="rect">
            <a:avLst/>
          </a:prstGeom>
          <a:noFill/>
          <a:ln>
            <a:noFill/>
          </a:ln>
        </p:spPr>
      </p:pic>
      <p:pic>
        <p:nvPicPr>
          <p:cNvPr id="254" name="Google Shape;254;p28"/>
          <p:cNvPicPr preferRelativeResize="0"/>
          <p:nvPr/>
        </p:nvPicPr>
        <p:blipFill>
          <a:blip r:embed="rId5">
            <a:alphaModFix/>
          </a:blip>
          <a:stretch>
            <a:fillRect/>
          </a:stretch>
        </p:blipFill>
        <p:spPr>
          <a:xfrm>
            <a:off x="2996850" y="1047500"/>
            <a:ext cx="183275" cy="183275"/>
          </a:xfrm>
          <a:prstGeom prst="rect">
            <a:avLst/>
          </a:prstGeom>
          <a:noFill/>
          <a:ln>
            <a:noFill/>
          </a:ln>
        </p:spPr>
      </p:pic>
      <p:sp>
        <p:nvSpPr>
          <p:cNvPr id="255" name="Google Shape;255;p28"/>
          <p:cNvSpPr txBox="1"/>
          <p:nvPr/>
        </p:nvSpPr>
        <p:spPr>
          <a:xfrm>
            <a:off x="422475" y="111575"/>
            <a:ext cx="7483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dk2"/>
                </a:solidFill>
                <a:latin typeface="Avenir"/>
                <a:ea typeface="Avenir"/>
                <a:cs typeface="Avenir"/>
                <a:sym typeface="Avenir"/>
              </a:rPr>
              <a:t>F</a:t>
            </a:r>
            <a:r>
              <a:rPr b="1" lang="en" sz="2200">
                <a:solidFill>
                  <a:schemeClr val="dk2"/>
                </a:solidFill>
                <a:latin typeface="Avenir"/>
                <a:ea typeface="Avenir"/>
                <a:cs typeface="Avenir"/>
                <a:sym typeface="Avenir"/>
              </a:rPr>
              <a:t>uel For Growth Initiatives </a:t>
            </a:r>
            <a:r>
              <a:rPr lang="en" sz="2200">
                <a:solidFill>
                  <a:schemeClr val="dk2"/>
                </a:solidFill>
                <a:latin typeface="Avenir"/>
                <a:ea typeface="Avenir"/>
                <a:cs typeface="Avenir"/>
                <a:sym typeface="Avenir"/>
              </a:rPr>
              <a:t>and </a:t>
            </a:r>
            <a:r>
              <a:rPr b="1" lang="en" sz="2200">
                <a:solidFill>
                  <a:schemeClr val="dk2"/>
                </a:solidFill>
                <a:latin typeface="Avenir"/>
                <a:ea typeface="Avenir"/>
                <a:cs typeface="Avenir"/>
                <a:sym typeface="Avenir"/>
              </a:rPr>
              <a:t>IT Playbook</a:t>
            </a:r>
            <a:endParaRPr b="1" sz="2200">
              <a:solidFill>
                <a:schemeClr val="dk2"/>
              </a:solidFill>
              <a:latin typeface="Avenir"/>
              <a:ea typeface="Avenir"/>
              <a:cs typeface="Avenir"/>
              <a:sym typeface="Avenir"/>
            </a:endParaRPr>
          </a:p>
        </p:txBody>
      </p:sp>
      <p:pic>
        <p:nvPicPr>
          <p:cNvPr id="256" name="Google Shape;256;p28"/>
          <p:cNvPicPr preferRelativeResize="0"/>
          <p:nvPr/>
        </p:nvPicPr>
        <p:blipFill>
          <a:blip r:embed="rId6">
            <a:alphaModFix/>
          </a:blip>
          <a:stretch>
            <a:fillRect/>
          </a:stretch>
        </p:blipFill>
        <p:spPr>
          <a:xfrm>
            <a:off x="3023063" y="1524800"/>
            <a:ext cx="192700" cy="192700"/>
          </a:xfrm>
          <a:prstGeom prst="rect">
            <a:avLst/>
          </a:prstGeom>
          <a:noFill/>
          <a:ln>
            <a:noFill/>
          </a:ln>
        </p:spPr>
      </p:pic>
      <p:pic>
        <p:nvPicPr>
          <p:cNvPr id="257" name="Google Shape;257;p28"/>
          <p:cNvPicPr preferRelativeResize="0"/>
          <p:nvPr/>
        </p:nvPicPr>
        <p:blipFill>
          <a:blip r:embed="rId7">
            <a:alphaModFix/>
          </a:blip>
          <a:stretch>
            <a:fillRect/>
          </a:stretch>
        </p:blipFill>
        <p:spPr>
          <a:xfrm>
            <a:off x="3000523" y="2552165"/>
            <a:ext cx="192700" cy="192700"/>
          </a:xfrm>
          <a:prstGeom prst="rect">
            <a:avLst/>
          </a:prstGeom>
          <a:noFill/>
          <a:ln>
            <a:noFill/>
          </a:ln>
        </p:spPr>
      </p:pic>
      <p:grpSp>
        <p:nvGrpSpPr>
          <p:cNvPr id="258" name="Google Shape;258;p28"/>
          <p:cNvGrpSpPr/>
          <p:nvPr/>
        </p:nvGrpSpPr>
        <p:grpSpPr>
          <a:xfrm>
            <a:off x="6853513" y="1005975"/>
            <a:ext cx="2159248" cy="1492545"/>
            <a:chOff x="6465875" y="3045300"/>
            <a:chExt cx="2159248" cy="1492545"/>
          </a:xfrm>
        </p:grpSpPr>
        <p:sp>
          <p:nvSpPr>
            <p:cNvPr id="259" name="Google Shape;259;p28"/>
            <p:cNvSpPr txBox="1"/>
            <p:nvPr/>
          </p:nvSpPr>
          <p:spPr>
            <a:xfrm>
              <a:off x="6465875" y="4012723"/>
              <a:ext cx="385200" cy="78900"/>
            </a:xfrm>
            <a:prstGeom prst="rect">
              <a:avLst/>
            </a:prstGeom>
            <a:noFill/>
            <a:ln>
              <a:noFill/>
            </a:ln>
          </p:spPr>
          <p:txBody>
            <a:bodyPr anchorCtr="0" anchor="t" bIns="0" lIns="0" spcFirstLastPara="1" rIns="0" wrap="square" tIns="0">
              <a:noAutofit/>
            </a:bodyPr>
            <a:lstStyle/>
            <a:p>
              <a:pPr indent="0" lvl="0" marL="36611" marR="0" rtl="0" algn="l">
                <a:lnSpc>
                  <a:spcPct val="120000"/>
                </a:lnSpc>
                <a:spcBef>
                  <a:spcPts val="0"/>
                </a:spcBef>
                <a:spcAft>
                  <a:spcPts val="0"/>
                </a:spcAft>
                <a:buClr>
                  <a:srgbClr val="009EE0"/>
                </a:buClr>
                <a:buSzPts val="1400"/>
                <a:buFont typeface="Arial"/>
                <a:buNone/>
              </a:pPr>
              <a:r>
                <a:rPr b="1" i="0" lang="en" sz="700" u="none" cap="none" strike="noStrike">
                  <a:solidFill>
                    <a:srgbClr val="2BA78B"/>
                  </a:solidFill>
                  <a:latin typeface="Verdana"/>
                  <a:ea typeface="Verdana"/>
                  <a:cs typeface="Verdana"/>
                  <a:sym typeface="Verdana"/>
                </a:rPr>
                <a:t>BYTES </a:t>
              </a:r>
              <a:r>
                <a:rPr b="1" i="0" lang="en" sz="600" u="none" cap="none" strike="noStrike">
                  <a:solidFill>
                    <a:srgbClr val="2BA78B"/>
                  </a:solidFill>
                  <a:latin typeface="Verdana"/>
                  <a:ea typeface="Verdana"/>
                  <a:cs typeface="Verdana"/>
                  <a:sym typeface="Verdana"/>
                </a:rPr>
                <a:t>      </a:t>
              </a:r>
              <a:endParaRPr i="0" sz="600" u="none" cap="none" strike="noStrike">
                <a:solidFill>
                  <a:srgbClr val="2BA78B"/>
                </a:solidFill>
                <a:latin typeface="Verdana"/>
                <a:ea typeface="Verdana"/>
                <a:cs typeface="Verdana"/>
                <a:sym typeface="Verdana"/>
              </a:endParaRPr>
            </a:p>
          </p:txBody>
        </p:sp>
        <p:sp>
          <p:nvSpPr>
            <p:cNvPr id="260" name="Google Shape;260;p28"/>
            <p:cNvSpPr txBox="1"/>
            <p:nvPr/>
          </p:nvSpPr>
          <p:spPr>
            <a:xfrm>
              <a:off x="6607323" y="3045300"/>
              <a:ext cx="2017800" cy="3969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1000">
                  <a:solidFill>
                    <a:srgbClr val="009FE3"/>
                  </a:solidFill>
                </a:rPr>
                <a:t>SOLVAY</a:t>
              </a:r>
              <a:r>
                <a:rPr b="1" lang="en" sz="1000">
                  <a:solidFill>
                    <a:srgbClr val="3F8FC7"/>
                  </a:solidFill>
                </a:rPr>
                <a:t> </a:t>
              </a:r>
              <a:endParaRPr b="1" sz="1000">
                <a:solidFill>
                  <a:srgbClr val="3F8FC7"/>
                </a:solidFill>
              </a:endParaRPr>
            </a:p>
            <a:p>
              <a:pPr indent="0" lvl="0" marL="0" rtl="0" algn="l">
                <a:lnSpc>
                  <a:spcPct val="90000"/>
                </a:lnSpc>
                <a:spcBef>
                  <a:spcPts val="0"/>
                </a:spcBef>
                <a:spcAft>
                  <a:spcPts val="0"/>
                </a:spcAft>
                <a:buNone/>
              </a:pPr>
              <a:r>
                <a:rPr lang="en" sz="1000">
                  <a:solidFill>
                    <a:srgbClr val="26294D"/>
                  </a:solidFill>
                </a:rPr>
                <a:t>WAY OF WORKING</a:t>
              </a:r>
              <a:endParaRPr sz="1000">
                <a:solidFill>
                  <a:srgbClr val="26294D"/>
                </a:solidFill>
              </a:endParaRPr>
            </a:p>
            <a:p>
              <a:pPr indent="0" lvl="0" marL="0" rtl="0" algn="l">
                <a:spcBef>
                  <a:spcPts val="0"/>
                </a:spcBef>
                <a:spcAft>
                  <a:spcPts val="0"/>
                </a:spcAft>
                <a:buNone/>
              </a:pPr>
              <a:r>
                <a:t/>
              </a:r>
              <a:endParaRPr sz="2800"/>
            </a:p>
          </p:txBody>
        </p:sp>
        <p:sp>
          <p:nvSpPr>
            <p:cNvPr id="261" name="Google Shape;261;p28"/>
            <p:cNvSpPr/>
            <p:nvPr/>
          </p:nvSpPr>
          <p:spPr>
            <a:xfrm rot="3041263">
              <a:off x="6961849" y="3676647"/>
              <a:ext cx="687084" cy="687084"/>
            </a:xfrm>
            <a:prstGeom prst="ellipse">
              <a:avLst/>
            </a:prstGeom>
            <a:noFill/>
            <a:ln cap="rnd" cmpd="sng" w="19050">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8"/>
            <p:cNvSpPr/>
            <p:nvPr/>
          </p:nvSpPr>
          <p:spPr>
            <a:xfrm>
              <a:off x="7225836" y="4084098"/>
              <a:ext cx="63900" cy="63900"/>
            </a:xfrm>
            <a:prstGeom prst="ellipse">
              <a:avLst/>
            </a:prstGeom>
            <a:solidFill>
              <a:srgbClr val="2BA7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8"/>
            <p:cNvSpPr/>
            <p:nvPr/>
          </p:nvSpPr>
          <p:spPr>
            <a:xfrm>
              <a:off x="7746290" y="4004946"/>
              <a:ext cx="54000" cy="54000"/>
            </a:xfrm>
            <a:prstGeom prst="ellipse">
              <a:avLst/>
            </a:prstGeom>
            <a:solidFill>
              <a:srgbClr val="F59B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8"/>
            <p:cNvSpPr/>
            <p:nvPr/>
          </p:nvSpPr>
          <p:spPr>
            <a:xfrm>
              <a:off x="7695636" y="4070548"/>
              <a:ext cx="39000" cy="39000"/>
            </a:xfrm>
            <a:prstGeom prst="ellipse">
              <a:avLst/>
            </a:prstGeom>
            <a:solidFill>
              <a:srgbClr val="F59B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8"/>
            <p:cNvSpPr/>
            <p:nvPr/>
          </p:nvSpPr>
          <p:spPr>
            <a:xfrm>
              <a:off x="6874951" y="3968620"/>
              <a:ext cx="45000" cy="45000"/>
            </a:xfrm>
            <a:prstGeom prst="ellipse">
              <a:avLst/>
            </a:prstGeom>
            <a:solidFill>
              <a:srgbClr val="2BA7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6" name="Google Shape;266;p28"/>
            <p:cNvGrpSpPr/>
            <p:nvPr/>
          </p:nvGrpSpPr>
          <p:grpSpPr>
            <a:xfrm>
              <a:off x="7397797" y="3751420"/>
              <a:ext cx="343395" cy="331469"/>
              <a:chOff x="4833635" y="1750065"/>
              <a:chExt cx="1581010" cy="1526100"/>
            </a:xfrm>
          </p:grpSpPr>
          <p:sp>
            <p:nvSpPr>
              <p:cNvPr id="267" name="Google Shape;267;p28"/>
              <p:cNvSpPr/>
              <p:nvPr/>
            </p:nvSpPr>
            <p:spPr>
              <a:xfrm>
                <a:off x="4833635" y="2622752"/>
                <a:ext cx="570900" cy="570900"/>
              </a:xfrm>
              <a:prstGeom prst="ellipse">
                <a:avLst/>
              </a:prstGeom>
              <a:solidFill>
                <a:srgbClr val="F59B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8"/>
              <p:cNvSpPr/>
              <p:nvPr/>
            </p:nvSpPr>
            <p:spPr>
              <a:xfrm>
                <a:off x="4888545" y="1750065"/>
                <a:ext cx="1526100" cy="1526100"/>
              </a:xfrm>
              <a:prstGeom prst="ellipse">
                <a:avLst/>
              </a:prstGeom>
              <a:solidFill>
                <a:srgbClr val="F59B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 name="Google Shape;269;p28"/>
            <p:cNvGrpSpPr/>
            <p:nvPr/>
          </p:nvGrpSpPr>
          <p:grpSpPr>
            <a:xfrm>
              <a:off x="6863814" y="3912930"/>
              <a:ext cx="338480" cy="311934"/>
              <a:chOff x="4084925" y="2854661"/>
              <a:chExt cx="1212755" cy="1117641"/>
            </a:xfrm>
          </p:grpSpPr>
          <p:sp>
            <p:nvSpPr>
              <p:cNvPr id="270" name="Google Shape;270;p28"/>
              <p:cNvSpPr/>
              <p:nvPr/>
            </p:nvSpPr>
            <p:spPr>
              <a:xfrm>
                <a:off x="4810180" y="3484801"/>
                <a:ext cx="487500" cy="487500"/>
              </a:xfrm>
              <a:prstGeom prst="ellipse">
                <a:avLst/>
              </a:prstGeom>
              <a:solidFill>
                <a:srgbClr val="2BA7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8"/>
              <p:cNvSpPr/>
              <p:nvPr/>
            </p:nvSpPr>
            <p:spPr>
              <a:xfrm>
                <a:off x="4084925" y="2854661"/>
                <a:ext cx="1107000" cy="1107000"/>
              </a:xfrm>
              <a:prstGeom prst="ellipse">
                <a:avLst/>
              </a:prstGeom>
              <a:solidFill>
                <a:srgbClr val="2BA7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2" name="Google Shape;272;p28"/>
            <p:cNvSpPr/>
            <p:nvPr/>
          </p:nvSpPr>
          <p:spPr>
            <a:xfrm>
              <a:off x="6985500" y="3698169"/>
              <a:ext cx="25500" cy="25500"/>
            </a:xfrm>
            <a:prstGeom prst="ellipse">
              <a:avLst/>
            </a:prstGeom>
            <a:solidFill>
              <a:srgbClr val="68C6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3" name="Google Shape;273;p28"/>
            <p:cNvGrpSpPr/>
            <p:nvPr/>
          </p:nvGrpSpPr>
          <p:grpSpPr>
            <a:xfrm>
              <a:off x="7039507" y="3524338"/>
              <a:ext cx="373407" cy="332801"/>
              <a:chOff x="3266250" y="1304099"/>
              <a:chExt cx="1905140" cy="1697100"/>
            </a:xfrm>
          </p:grpSpPr>
          <p:sp>
            <p:nvSpPr>
              <p:cNvPr id="274" name="Google Shape;274;p28"/>
              <p:cNvSpPr/>
              <p:nvPr/>
            </p:nvSpPr>
            <p:spPr>
              <a:xfrm>
                <a:off x="4600490" y="1352700"/>
                <a:ext cx="570900" cy="570900"/>
              </a:xfrm>
              <a:prstGeom prst="ellipse">
                <a:avLst/>
              </a:prstGeom>
              <a:solidFill>
                <a:srgbClr val="68C6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8"/>
              <p:cNvSpPr/>
              <p:nvPr/>
            </p:nvSpPr>
            <p:spPr>
              <a:xfrm>
                <a:off x="3266250" y="1304099"/>
                <a:ext cx="1697100" cy="1697100"/>
              </a:xfrm>
              <a:prstGeom prst="ellipse">
                <a:avLst/>
              </a:prstGeom>
              <a:solidFill>
                <a:srgbClr val="68C6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6" name="Google Shape;276;p28"/>
            <p:cNvSpPr/>
            <p:nvPr/>
          </p:nvSpPr>
          <p:spPr>
            <a:xfrm rot="1062996">
              <a:off x="7065323" y="3589135"/>
              <a:ext cx="279978" cy="332255"/>
            </a:xfrm>
            <a:prstGeom prst="arc">
              <a:avLst>
                <a:gd fmla="val 10202227" name="adj1"/>
                <a:gd fmla="val 15724616" name="adj2"/>
              </a:avLst>
            </a:prstGeom>
            <a:noFill/>
            <a:ln cap="rnd" cmpd="sng" w="9525">
              <a:solidFill>
                <a:srgbClr val="68C6E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8"/>
            <p:cNvSpPr/>
            <p:nvPr/>
          </p:nvSpPr>
          <p:spPr>
            <a:xfrm>
              <a:off x="7472363" y="3797977"/>
              <a:ext cx="284700" cy="284700"/>
            </a:xfrm>
            <a:prstGeom prst="arc">
              <a:avLst>
                <a:gd fmla="val 21077863" name="adj1"/>
                <a:gd fmla="val 4001145" name="adj2"/>
              </a:avLst>
            </a:prstGeom>
            <a:noFill/>
            <a:ln cap="rnd" cmpd="sng" w="9525">
              <a:solidFill>
                <a:srgbClr val="F59B3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8"/>
            <p:cNvSpPr txBox="1"/>
            <p:nvPr/>
          </p:nvSpPr>
          <p:spPr>
            <a:xfrm>
              <a:off x="7427670" y="3479714"/>
              <a:ext cx="681600" cy="78900"/>
            </a:xfrm>
            <a:prstGeom prst="rect">
              <a:avLst/>
            </a:prstGeom>
            <a:noFill/>
            <a:ln>
              <a:noFill/>
            </a:ln>
          </p:spPr>
          <p:txBody>
            <a:bodyPr anchorCtr="0" anchor="t" bIns="0" lIns="0" spcFirstLastPara="1" rIns="0" wrap="square" tIns="0">
              <a:noAutofit/>
            </a:bodyPr>
            <a:lstStyle/>
            <a:p>
              <a:pPr indent="0" lvl="0" marL="36611" marR="0" rtl="0" algn="l">
                <a:lnSpc>
                  <a:spcPct val="120000"/>
                </a:lnSpc>
                <a:spcBef>
                  <a:spcPts val="0"/>
                </a:spcBef>
                <a:spcAft>
                  <a:spcPts val="0"/>
                </a:spcAft>
                <a:buClr>
                  <a:srgbClr val="009EE0"/>
                </a:buClr>
                <a:buSzPts val="1400"/>
                <a:buFont typeface="Arial"/>
                <a:buNone/>
              </a:pPr>
              <a:r>
                <a:rPr b="1" lang="en" sz="700">
                  <a:solidFill>
                    <a:srgbClr val="68C6E2"/>
                  </a:solidFill>
                  <a:latin typeface="Verdana"/>
                  <a:ea typeface="Verdana"/>
                  <a:cs typeface="Verdana"/>
                  <a:sym typeface="Verdana"/>
                </a:rPr>
                <a:t>BEHAVIORS</a:t>
              </a:r>
              <a:r>
                <a:rPr b="1" i="0" lang="en" sz="700" u="none" cap="none" strike="noStrike">
                  <a:solidFill>
                    <a:srgbClr val="68C6E2"/>
                  </a:solidFill>
                  <a:latin typeface="Verdana"/>
                  <a:ea typeface="Verdana"/>
                  <a:cs typeface="Verdana"/>
                  <a:sym typeface="Verdana"/>
                </a:rPr>
                <a:t>      </a:t>
              </a:r>
              <a:endParaRPr i="0" sz="700" u="none" cap="none" strike="noStrike">
                <a:solidFill>
                  <a:srgbClr val="68C6E2"/>
                </a:solidFill>
                <a:latin typeface="Verdana"/>
                <a:ea typeface="Verdana"/>
                <a:cs typeface="Verdana"/>
                <a:sym typeface="Verdana"/>
              </a:endParaRPr>
            </a:p>
          </p:txBody>
        </p:sp>
        <p:sp>
          <p:nvSpPr>
            <p:cNvPr id="279" name="Google Shape;279;p28"/>
            <p:cNvSpPr txBox="1"/>
            <p:nvPr/>
          </p:nvSpPr>
          <p:spPr>
            <a:xfrm>
              <a:off x="7778840" y="3826539"/>
              <a:ext cx="625200" cy="78900"/>
            </a:xfrm>
            <a:prstGeom prst="rect">
              <a:avLst/>
            </a:prstGeom>
            <a:noFill/>
            <a:ln>
              <a:noFill/>
            </a:ln>
          </p:spPr>
          <p:txBody>
            <a:bodyPr anchorCtr="0" anchor="t" bIns="0" lIns="0" spcFirstLastPara="1" rIns="0" wrap="square" tIns="0">
              <a:noAutofit/>
            </a:bodyPr>
            <a:lstStyle/>
            <a:p>
              <a:pPr indent="0" lvl="0" marL="36611" marR="0" rtl="0" algn="l">
                <a:lnSpc>
                  <a:spcPct val="120000"/>
                </a:lnSpc>
                <a:spcBef>
                  <a:spcPts val="0"/>
                </a:spcBef>
                <a:spcAft>
                  <a:spcPts val="0"/>
                </a:spcAft>
                <a:buClr>
                  <a:srgbClr val="009EE0"/>
                </a:buClr>
                <a:buSzPts val="1400"/>
                <a:buFont typeface="Arial"/>
                <a:buNone/>
              </a:pPr>
              <a:r>
                <a:rPr b="1" lang="en" sz="700">
                  <a:solidFill>
                    <a:srgbClr val="F59B3F"/>
                  </a:solidFill>
                  <a:latin typeface="Verdana"/>
                  <a:ea typeface="Verdana"/>
                  <a:cs typeface="Verdana"/>
                  <a:sym typeface="Verdana"/>
                </a:rPr>
                <a:t>BRICKS</a:t>
              </a:r>
              <a:r>
                <a:rPr b="1" i="0" lang="en" sz="700" u="none" cap="none" strike="noStrike">
                  <a:solidFill>
                    <a:srgbClr val="F59B3F"/>
                  </a:solidFill>
                  <a:latin typeface="Verdana"/>
                  <a:ea typeface="Verdana"/>
                  <a:cs typeface="Verdana"/>
                  <a:sym typeface="Verdana"/>
                </a:rPr>
                <a:t> </a:t>
              </a:r>
              <a:r>
                <a:rPr b="1" i="0" lang="en" sz="600" u="none" cap="none" strike="noStrike">
                  <a:solidFill>
                    <a:srgbClr val="2BA78B"/>
                  </a:solidFill>
                  <a:latin typeface="Verdana"/>
                  <a:ea typeface="Verdana"/>
                  <a:cs typeface="Verdana"/>
                  <a:sym typeface="Verdana"/>
                </a:rPr>
                <a:t>     </a:t>
              </a:r>
              <a:endParaRPr i="0" sz="600" u="none" cap="none" strike="noStrike">
                <a:solidFill>
                  <a:srgbClr val="2BA78B"/>
                </a:solidFill>
                <a:latin typeface="Verdana"/>
                <a:ea typeface="Verdana"/>
                <a:cs typeface="Verdana"/>
                <a:sym typeface="Verdana"/>
              </a:endParaRPr>
            </a:p>
          </p:txBody>
        </p:sp>
        <p:pic>
          <p:nvPicPr>
            <p:cNvPr id="280" name="Google Shape;280;p28"/>
            <p:cNvPicPr preferRelativeResize="0"/>
            <p:nvPr/>
          </p:nvPicPr>
          <p:blipFill>
            <a:blip r:embed="rId8">
              <a:alphaModFix/>
            </a:blip>
            <a:stretch>
              <a:fillRect/>
            </a:stretch>
          </p:blipFill>
          <p:spPr>
            <a:xfrm>
              <a:off x="7490334" y="3852639"/>
              <a:ext cx="172866" cy="131142"/>
            </a:xfrm>
            <a:prstGeom prst="rect">
              <a:avLst/>
            </a:prstGeom>
            <a:noFill/>
            <a:ln>
              <a:noFill/>
            </a:ln>
          </p:spPr>
        </p:pic>
        <p:pic>
          <p:nvPicPr>
            <p:cNvPr id="281" name="Google Shape;281;p28"/>
            <p:cNvPicPr preferRelativeResize="0"/>
            <p:nvPr/>
          </p:nvPicPr>
          <p:blipFill>
            <a:blip r:embed="rId9">
              <a:alphaModFix/>
            </a:blip>
            <a:stretch>
              <a:fillRect/>
            </a:stretch>
          </p:blipFill>
          <p:spPr>
            <a:xfrm>
              <a:off x="6930905" y="3989458"/>
              <a:ext cx="172862" cy="158703"/>
            </a:xfrm>
            <a:prstGeom prst="rect">
              <a:avLst/>
            </a:prstGeom>
            <a:noFill/>
            <a:ln>
              <a:noFill/>
            </a:ln>
          </p:spPr>
        </p:pic>
        <p:pic>
          <p:nvPicPr>
            <p:cNvPr id="282" name="Google Shape;282;p28"/>
            <p:cNvPicPr preferRelativeResize="0"/>
            <p:nvPr/>
          </p:nvPicPr>
          <p:blipFill>
            <a:blip r:embed="rId10">
              <a:alphaModFix/>
            </a:blip>
            <a:stretch>
              <a:fillRect/>
            </a:stretch>
          </p:blipFill>
          <p:spPr>
            <a:xfrm>
              <a:off x="7125268" y="3616527"/>
              <a:ext cx="164510" cy="148061"/>
            </a:xfrm>
            <a:prstGeom prst="rect">
              <a:avLst/>
            </a:prstGeom>
            <a:noFill/>
            <a:ln>
              <a:noFill/>
            </a:ln>
          </p:spPr>
        </p:pic>
        <p:sp>
          <p:nvSpPr>
            <p:cNvPr id="283" name="Google Shape;283;p28"/>
            <p:cNvSpPr/>
            <p:nvPr/>
          </p:nvSpPr>
          <p:spPr>
            <a:xfrm>
              <a:off x="7207245" y="4345444"/>
              <a:ext cx="57600" cy="57600"/>
            </a:xfrm>
            <a:prstGeom prst="ellipse">
              <a:avLst/>
            </a:prstGeom>
            <a:solidFill>
              <a:srgbClr val="E374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4" name="Google Shape;284;p28"/>
            <p:cNvGrpSpPr/>
            <p:nvPr/>
          </p:nvGrpSpPr>
          <p:grpSpPr>
            <a:xfrm>
              <a:off x="7249229" y="4109314"/>
              <a:ext cx="349584" cy="313211"/>
              <a:chOff x="2448837" y="2761235"/>
              <a:chExt cx="1387239" cy="1242900"/>
            </a:xfrm>
          </p:grpSpPr>
          <p:sp>
            <p:nvSpPr>
              <p:cNvPr id="285" name="Google Shape;285;p28"/>
              <p:cNvSpPr/>
              <p:nvPr/>
            </p:nvSpPr>
            <p:spPr>
              <a:xfrm rot="335093">
                <a:off x="3423240" y="3297580"/>
                <a:ext cx="394573" cy="394573"/>
              </a:xfrm>
              <a:prstGeom prst="ellipse">
                <a:avLst/>
              </a:prstGeom>
              <a:solidFill>
                <a:srgbClr val="E374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8"/>
              <p:cNvSpPr/>
              <p:nvPr/>
            </p:nvSpPr>
            <p:spPr>
              <a:xfrm rot="335058">
                <a:off x="2501487" y="2813885"/>
                <a:ext cx="1137599" cy="1137599"/>
              </a:xfrm>
              <a:prstGeom prst="ellipse">
                <a:avLst/>
              </a:prstGeom>
              <a:solidFill>
                <a:srgbClr val="E374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7" name="Google Shape;287;p28"/>
            <p:cNvPicPr preferRelativeResize="0"/>
            <p:nvPr/>
          </p:nvPicPr>
          <p:blipFill rotWithShape="1">
            <a:blip r:embed="rId11">
              <a:alphaModFix/>
            </a:blip>
            <a:srcRect b="46272" l="39492" r="39823" t="25646"/>
            <a:stretch/>
          </p:blipFill>
          <p:spPr>
            <a:xfrm>
              <a:off x="7336357" y="4172483"/>
              <a:ext cx="137892" cy="187220"/>
            </a:xfrm>
            <a:prstGeom prst="rect">
              <a:avLst/>
            </a:prstGeom>
            <a:noFill/>
            <a:ln>
              <a:noFill/>
            </a:ln>
          </p:spPr>
        </p:pic>
        <p:sp>
          <p:nvSpPr>
            <p:cNvPr id="288" name="Google Shape;288;p28"/>
            <p:cNvSpPr/>
            <p:nvPr/>
          </p:nvSpPr>
          <p:spPr>
            <a:xfrm>
              <a:off x="7941979" y="4324262"/>
              <a:ext cx="54300" cy="54300"/>
            </a:xfrm>
            <a:prstGeom prst="ellipse">
              <a:avLst/>
            </a:prstGeom>
            <a:solidFill>
              <a:srgbClr val="E374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8"/>
            <p:cNvSpPr txBox="1"/>
            <p:nvPr/>
          </p:nvSpPr>
          <p:spPr>
            <a:xfrm>
              <a:off x="7365064" y="4427445"/>
              <a:ext cx="873900" cy="11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9EE0"/>
                </a:buClr>
                <a:buSzPts val="1400"/>
                <a:buFont typeface="Arial"/>
                <a:buNone/>
              </a:pPr>
              <a:r>
                <a:rPr b="1" lang="en" sz="700">
                  <a:solidFill>
                    <a:srgbClr val="E3747E"/>
                  </a:solidFill>
                  <a:latin typeface="Verdana"/>
                  <a:ea typeface="Verdana"/>
                  <a:cs typeface="Verdana"/>
                  <a:sym typeface="Verdana"/>
                </a:rPr>
                <a:t>BRANDING</a:t>
              </a:r>
              <a:r>
                <a:rPr b="1" i="0" lang="en" sz="600" u="none" cap="none" strike="noStrike">
                  <a:solidFill>
                    <a:srgbClr val="E3747E"/>
                  </a:solidFill>
                  <a:latin typeface="Verdana"/>
                  <a:ea typeface="Verdana"/>
                  <a:cs typeface="Verdana"/>
                  <a:sym typeface="Verdana"/>
                </a:rPr>
                <a:t> </a:t>
              </a:r>
              <a:r>
                <a:rPr b="1" i="0" lang="en" sz="600" u="none" cap="none" strike="noStrike">
                  <a:solidFill>
                    <a:srgbClr val="2BA78B"/>
                  </a:solidFill>
                  <a:latin typeface="Verdana"/>
                  <a:ea typeface="Verdana"/>
                  <a:cs typeface="Verdana"/>
                  <a:sym typeface="Verdana"/>
                </a:rPr>
                <a:t>    </a:t>
              </a:r>
              <a:endParaRPr i="0" sz="600" u="none" cap="none" strike="noStrike">
                <a:solidFill>
                  <a:srgbClr val="2BA78B"/>
                </a:solidFill>
                <a:latin typeface="Verdana"/>
                <a:ea typeface="Verdana"/>
                <a:cs typeface="Verdana"/>
                <a:sym typeface="Verdana"/>
              </a:endParaRPr>
            </a:p>
          </p:txBody>
        </p:sp>
        <p:sp>
          <p:nvSpPr>
            <p:cNvPr id="290" name="Google Shape;290;p28"/>
            <p:cNvSpPr/>
            <p:nvPr/>
          </p:nvSpPr>
          <p:spPr>
            <a:xfrm rot="-2700000">
              <a:off x="6858287" y="3926456"/>
              <a:ext cx="280014" cy="332623"/>
            </a:xfrm>
            <a:prstGeom prst="arc">
              <a:avLst>
                <a:gd fmla="val 10202227" name="adj1"/>
                <a:gd fmla="val 15724616" name="adj2"/>
              </a:avLst>
            </a:prstGeom>
            <a:noFill/>
            <a:ln cap="rnd" cmpd="sng" w="9525">
              <a:solidFill>
                <a:srgbClr val="2BA78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8"/>
            <p:cNvSpPr/>
            <p:nvPr/>
          </p:nvSpPr>
          <p:spPr>
            <a:xfrm rot="-7208173">
              <a:off x="7284711" y="4117777"/>
              <a:ext cx="277857" cy="329920"/>
            </a:xfrm>
            <a:prstGeom prst="arc">
              <a:avLst>
                <a:gd fmla="val 10202227" name="adj1"/>
                <a:gd fmla="val 15724616" name="adj2"/>
              </a:avLst>
            </a:prstGeom>
            <a:noFill/>
            <a:ln cap="rnd" cmpd="sng" w="9525">
              <a:solidFill>
                <a:srgbClr val="E3747E"/>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8"/>
            <p:cNvSpPr/>
            <p:nvPr/>
          </p:nvSpPr>
          <p:spPr>
            <a:xfrm rot="1331819">
              <a:off x="7022110" y="3500048"/>
              <a:ext cx="250138" cy="303450"/>
            </a:xfrm>
            <a:prstGeom prst="arc">
              <a:avLst>
                <a:gd fmla="val 10202227" name="adj1"/>
                <a:gd fmla="val 15597724" name="adj2"/>
              </a:avLst>
            </a:prstGeom>
            <a:noFill/>
            <a:ln cap="rnd" cmpd="sng" w="9525">
              <a:solidFill>
                <a:srgbClr val="68C6E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3" name="Google Shape;293;p28"/>
          <p:cNvPicPr preferRelativeResize="0"/>
          <p:nvPr/>
        </p:nvPicPr>
        <p:blipFill>
          <a:blip r:embed="rId12">
            <a:alphaModFix/>
          </a:blip>
          <a:stretch>
            <a:fillRect/>
          </a:stretch>
        </p:blipFill>
        <p:spPr>
          <a:xfrm>
            <a:off x="486200" y="2066550"/>
            <a:ext cx="1413600" cy="943628"/>
          </a:xfrm>
          <a:prstGeom prst="rect">
            <a:avLst/>
          </a:prstGeom>
          <a:noFill/>
          <a:ln>
            <a:noFill/>
          </a:ln>
        </p:spPr>
      </p:pic>
      <p:sp>
        <p:nvSpPr>
          <p:cNvPr id="294" name="Google Shape;294;p28"/>
          <p:cNvSpPr/>
          <p:nvPr/>
        </p:nvSpPr>
        <p:spPr>
          <a:xfrm>
            <a:off x="6836875" y="2964202"/>
            <a:ext cx="1846800" cy="1846800"/>
          </a:xfrm>
          <a:prstGeom prst="ellipse">
            <a:avLst/>
          </a:prstGeom>
          <a:solidFill>
            <a:schemeClr val="lt2"/>
          </a:solidFill>
          <a:ln cap="flat" cmpd="sng" w="19050">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 name="Google Shape;295;p28"/>
          <p:cNvPicPr preferRelativeResize="0"/>
          <p:nvPr/>
        </p:nvPicPr>
        <p:blipFill rotWithShape="1">
          <a:blip r:embed="rId13">
            <a:alphaModFix/>
          </a:blip>
          <a:srcRect b="39656" l="46484" r="32560" t="36028"/>
          <a:stretch/>
        </p:blipFill>
        <p:spPr>
          <a:xfrm>
            <a:off x="7165975" y="3359291"/>
            <a:ext cx="1188600" cy="775783"/>
          </a:xfrm>
          <a:prstGeom prst="rect">
            <a:avLst/>
          </a:prstGeom>
          <a:noFill/>
          <a:ln>
            <a:noFill/>
          </a:ln>
        </p:spPr>
      </p:pic>
      <p:sp>
        <p:nvSpPr>
          <p:cNvPr id="296" name="Google Shape;296;p28"/>
          <p:cNvSpPr txBox="1"/>
          <p:nvPr/>
        </p:nvSpPr>
        <p:spPr>
          <a:xfrm>
            <a:off x="7290483" y="4155193"/>
            <a:ext cx="1364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Avenir"/>
                <a:ea typeface="Avenir"/>
                <a:cs typeface="Avenir"/>
                <a:sym typeface="Avenir"/>
              </a:rPr>
              <a:t>Solvay One Planet</a:t>
            </a:r>
            <a:endParaRPr sz="800">
              <a:latin typeface="Avenir"/>
              <a:ea typeface="Avenir"/>
              <a:cs typeface="Avenir"/>
              <a:sym typeface="Avenir"/>
            </a:endParaRPr>
          </a:p>
        </p:txBody>
      </p:sp>
      <p:cxnSp>
        <p:nvCxnSpPr>
          <p:cNvPr id="297" name="Google Shape;297;p28"/>
          <p:cNvCxnSpPr>
            <a:stCxn id="250" idx="6"/>
          </p:cNvCxnSpPr>
          <p:nvPr/>
        </p:nvCxnSpPr>
        <p:spPr>
          <a:xfrm>
            <a:off x="2116400" y="2538352"/>
            <a:ext cx="646500" cy="0"/>
          </a:xfrm>
          <a:prstGeom prst="straightConnector1">
            <a:avLst/>
          </a:prstGeom>
          <a:noFill/>
          <a:ln cap="flat" cmpd="sng" w="19050">
            <a:solidFill>
              <a:schemeClr val="dk2"/>
            </a:solidFill>
            <a:prstDash val="dot"/>
            <a:round/>
            <a:headEnd len="med" w="med" type="none"/>
            <a:tailEnd len="med" w="med" type="triangle"/>
          </a:ln>
        </p:spPr>
      </p:cxnSp>
      <p:cxnSp>
        <p:nvCxnSpPr>
          <p:cNvPr id="298" name="Google Shape;298;p28"/>
          <p:cNvCxnSpPr/>
          <p:nvPr/>
        </p:nvCxnSpPr>
        <p:spPr>
          <a:xfrm rot="10800000">
            <a:off x="6142688" y="1803965"/>
            <a:ext cx="595200" cy="0"/>
          </a:xfrm>
          <a:prstGeom prst="straightConnector1">
            <a:avLst/>
          </a:prstGeom>
          <a:noFill/>
          <a:ln cap="flat" cmpd="sng" w="19050">
            <a:solidFill>
              <a:schemeClr val="dk2"/>
            </a:solidFill>
            <a:prstDash val="dot"/>
            <a:round/>
            <a:headEnd len="med" w="med" type="none"/>
            <a:tailEnd len="med" w="med" type="triangle"/>
          </a:ln>
        </p:spPr>
      </p:cxnSp>
      <p:cxnSp>
        <p:nvCxnSpPr>
          <p:cNvPr id="299" name="Google Shape;299;p28"/>
          <p:cNvCxnSpPr/>
          <p:nvPr/>
        </p:nvCxnSpPr>
        <p:spPr>
          <a:xfrm rot="10800000">
            <a:off x="6142638" y="3887590"/>
            <a:ext cx="667200" cy="0"/>
          </a:xfrm>
          <a:prstGeom prst="straightConnector1">
            <a:avLst/>
          </a:prstGeom>
          <a:noFill/>
          <a:ln cap="flat" cmpd="sng" w="19050">
            <a:solidFill>
              <a:schemeClr val="dk2"/>
            </a:solidFill>
            <a:prstDash val="dot"/>
            <a:round/>
            <a:headEnd len="med" w="med" type="none"/>
            <a:tailEnd len="med" w="med" type="triangle"/>
          </a:ln>
        </p:spPr>
      </p:cxnSp>
      <p:pic>
        <p:nvPicPr>
          <p:cNvPr id="300" name="Google Shape;300;p28"/>
          <p:cNvPicPr preferRelativeResize="0"/>
          <p:nvPr/>
        </p:nvPicPr>
        <p:blipFill>
          <a:blip r:embed="rId14">
            <a:alphaModFix/>
          </a:blip>
          <a:stretch>
            <a:fillRect/>
          </a:stretch>
        </p:blipFill>
        <p:spPr>
          <a:xfrm>
            <a:off x="3001638" y="3011142"/>
            <a:ext cx="235575" cy="235575"/>
          </a:xfrm>
          <a:prstGeom prst="rect">
            <a:avLst/>
          </a:prstGeom>
          <a:noFill/>
          <a:ln>
            <a:noFill/>
          </a:ln>
        </p:spPr>
      </p:pic>
      <p:sp>
        <p:nvSpPr>
          <p:cNvPr id="301" name="Google Shape;301;p28"/>
          <p:cNvSpPr/>
          <p:nvPr/>
        </p:nvSpPr>
        <p:spPr>
          <a:xfrm>
            <a:off x="2880725" y="990525"/>
            <a:ext cx="2026500" cy="307800"/>
          </a:xfrm>
          <a:prstGeom prst="roundRect">
            <a:avLst>
              <a:gd fmla="val 16667" name="adj"/>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8"/>
          <p:cNvSpPr/>
          <p:nvPr/>
        </p:nvSpPr>
        <p:spPr>
          <a:xfrm>
            <a:off x="2880725" y="1487575"/>
            <a:ext cx="2026500" cy="307800"/>
          </a:xfrm>
          <a:prstGeom prst="roundRect">
            <a:avLst>
              <a:gd fmla="val 16667" name="adj"/>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8"/>
          <p:cNvSpPr/>
          <p:nvPr/>
        </p:nvSpPr>
        <p:spPr>
          <a:xfrm>
            <a:off x="2880725" y="2494625"/>
            <a:ext cx="3104700" cy="469500"/>
          </a:xfrm>
          <a:prstGeom prst="roundRect">
            <a:avLst>
              <a:gd fmla="val 16667" name="adj"/>
            </a:avLst>
          </a:prstGeom>
          <a:noFill/>
          <a:ln cap="flat" cmpd="sng" w="1905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9"/>
          <p:cNvSpPr/>
          <p:nvPr/>
        </p:nvSpPr>
        <p:spPr>
          <a:xfrm>
            <a:off x="4113071" y="1297875"/>
            <a:ext cx="982500" cy="9825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9" name="Google Shape;309;p29"/>
          <p:cNvSpPr txBox="1"/>
          <p:nvPr>
            <p:ph type="title"/>
          </p:nvPr>
        </p:nvSpPr>
        <p:spPr>
          <a:xfrm>
            <a:off x="311700" y="216425"/>
            <a:ext cx="85206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Vision, mission &amp; scope</a:t>
            </a:r>
            <a:endParaRPr/>
          </a:p>
        </p:txBody>
      </p:sp>
      <p:sp>
        <p:nvSpPr>
          <p:cNvPr id="310" name="Google Shape;310;p29"/>
          <p:cNvSpPr/>
          <p:nvPr/>
        </p:nvSpPr>
        <p:spPr>
          <a:xfrm>
            <a:off x="426000" y="1910125"/>
            <a:ext cx="3942900" cy="2166000"/>
          </a:xfrm>
          <a:prstGeom prst="roundRect">
            <a:avLst>
              <a:gd fmla="val 4319"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1100"/>
          </a:p>
        </p:txBody>
      </p:sp>
      <p:sp>
        <p:nvSpPr>
          <p:cNvPr id="311" name="Google Shape;311;p29"/>
          <p:cNvSpPr/>
          <p:nvPr/>
        </p:nvSpPr>
        <p:spPr>
          <a:xfrm>
            <a:off x="426004" y="1569281"/>
            <a:ext cx="3844200" cy="4320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Avenir"/>
                <a:ea typeface="Avenir"/>
                <a:cs typeface="Avenir"/>
                <a:sym typeface="Avenir"/>
              </a:rPr>
              <a:t>WHY</a:t>
            </a:r>
            <a:endParaRPr b="1" sz="1300">
              <a:solidFill>
                <a:srgbClr val="FFFFFF"/>
              </a:solidFill>
              <a:latin typeface="Avenir"/>
              <a:ea typeface="Avenir"/>
              <a:cs typeface="Avenir"/>
              <a:sym typeface="Avenir"/>
            </a:endParaRPr>
          </a:p>
        </p:txBody>
      </p:sp>
      <p:pic>
        <p:nvPicPr>
          <p:cNvPr id="312" name="Google Shape;312;p29"/>
          <p:cNvPicPr preferRelativeResize="0"/>
          <p:nvPr/>
        </p:nvPicPr>
        <p:blipFill>
          <a:blip r:embed="rId3">
            <a:alphaModFix/>
          </a:blip>
          <a:stretch>
            <a:fillRect/>
          </a:stretch>
        </p:blipFill>
        <p:spPr>
          <a:xfrm>
            <a:off x="575456" y="3612504"/>
            <a:ext cx="362925" cy="362948"/>
          </a:xfrm>
          <a:prstGeom prst="rect">
            <a:avLst/>
          </a:prstGeom>
          <a:noFill/>
          <a:ln>
            <a:noFill/>
          </a:ln>
        </p:spPr>
      </p:pic>
      <p:pic>
        <p:nvPicPr>
          <p:cNvPr id="313" name="Google Shape;313;p29"/>
          <p:cNvPicPr preferRelativeResize="0"/>
          <p:nvPr/>
        </p:nvPicPr>
        <p:blipFill>
          <a:blip r:embed="rId4">
            <a:alphaModFix/>
          </a:blip>
          <a:stretch>
            <a:fillRect/>
          </a:stretch>
        </p:blipFill>
        <p:spPr>
          <a:xfrm>
            <a:off x="594924" y="2114167"/>
            <a:ext cx="324000" cy="324000"/>
          </a:xfrm>
          <a:prstGeom prst="rect">
            <a:avLst/>
          </a:prstGeom>
          <a:noFill/>
          <a:ln>
            <a:noFill/>
          </a:ln>
        </p:spPr>
      </p:pic>
      <p:grpSp>
        <p:nvGrpSpPr>
          <p:cNvPr id="314" name="Google Shape;314;p29"/>
          <p:cNvGrpSpPr/>
          <p:nvPr/>
        </p:nvGrpSpPr>
        <p:grpSpPr>
          <a:xfrm>
            <a:off x="555874" y="2617443"/>
            <a:ext cx="401869" cy="401869"/>
            <a:chOff x="4280227" y="-52857"/>
            <a:chExt cx="756103" cy="756103"/>
          </a:xfrm>
        </p:grpSpPr>
        <p:pic>
          <p:nvPicPr>
            <p:cNvPr id="315" name="Google Shape;315;p29"/>
            <p:cNvPicPr preferRelativeResize="0"/>
            <p:nvPr/>
          </p:nvPicPr>
          <p:blipFill>
            <a:blip r:embed="rId5">
              <a:alphaModFix/>
            </a:blip>
            <a:stretch>
              <a:fillRect/>
            </a:stretch>
          </p:blipFill>
          <p:spPr>
            <a:xfrm>
              <a:off x="4280227" y="-52857"/>
              <a:ext cx="756103" cy="756103"/>
            </a:xfrm>
            <a:prstGeom prst="rect">
              <a:avLst/>
            </a:prstGeom>
            <a:noFill/>
            <a:ln>
              <a:noFill/>
            </a:ln>
          </p:spPr>
        </p:pic>
        <p:pic>
          <p:nvPicPr>
            <p:cNvPr id="316" name="Google Shape;316;p29"/>
            <p:cNvPicPr preferRelativeResize="0"/>
            <p:nvPr/>
          </p:nvPicPr>
          <p:blipFill>
            <a:blip r:embed="rId6">
              <a:alphaModFix/>
            </a:blip>
            <a:stretch>
              <a:fillRect/>
            </a:stretch>
          </p:blipFill>
          <p:spPr>
            <a:xfrm>
              <a:off x="4353490" y="20400"/>
              <a:ext cx="609600" cy="609600"/>
            </a:xfrm>
            <a:prstGeom prst="rect">
              <a:avLst/>
            </a:prstGeom>
            <a:noFill/>
            <a:ln>
              <a:noFill/>
            </a:ln>
          </p:spPr>
        </p:pic>
      </p:grpSp>
      <p:pic>
        <p:nvPicPr>
          <p:cNvPr id="317" name="Google Shape;317;p29"/>
          <p:cNvPicPr preferRelativeResize="0"/>
          <p:nvPr/>
        </p:nvPicPr>
        <p:blipFill>
          <a:blip r:embed="rId7">
            <a:alphaModFix/>
          </a:blip>
          <a:stretch>
            <a:fillRect/>
          </a:stretch>
        </p:blipFill>
        <p:spPr>
          <a:xfrm>
            <a:off x="575447" y="3156750"/>
            <a:ext cx="362944" cy="362944"/>
          </a:xfrm>
          <a:prstGeom prst="rect">
            <a:avLst/>
          </a:prstGeom>
          <a:noFill/>
          <a:ln>
            <a:noFill/>
          </a:ln>
        </p:spPr>
      </p:pic>
      <p:sp>
        <p:nvSpPr>
          <p:cNvPr id="318" name="Google Shape;318;p29"/>
          <p:cNvSpPr txBox="1"/>
          <p:nvPr/>
        </p:nvSpPr>
        <p:spPr>
          <a:xfrm>
            <a:off x="1122525" y="2668313"/>
            <a:ext cx="32463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Avenir"/>
                <a:ea typeface="Avenir"/>
                <a:cs typeface="Avenir"/>
                <a:sym typeface="Avenir"/>
              </a:rPr>
              <a:t>Improve collaboration &amp; reinvent ways of working</a:t>
            </a:r>
            <a:endParaRPr sz="1100">
              <a:latin typeface="Avenir"/>
              <a:ea typeface="Avenir"/>
              <a:cs typeface="Avenir"/>
              <a:sym typeface="Avenir"/>
            </a:endParaRPr>
          </a:p>
        </p:txBody>
      </p:sp>
      <p:sp>
        <p:nvSpPr>
          <p:cNvPr id="319" name="Google Shape;319;p29"/>
          <p:cNvSpPr txBox="1"/>
          <p:nvPr/>
        </p:nvSpPr>
        <p:spPr>
          <a:xfrm>
            <a:off x="1122525" y="3643903"/>
            <a:ext cx="29760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Avenir"/>
                <a:ea typeface="Avenir"/>
                <a:cs typeface="Avenir"/>
                <a:sym typeface="Avenir"/>
              </a:rPr>
              <a:t>Simplify tasks &amp; processes</a:t>
            </a:r>
            <a:endParaRPr sz="1100">
              <a:latin typeface="Avenir"/>
              <a:ea typeface="Avenir"/>
              <a:cs typeface="Avenir"/>
              <a:sym typeface="Avenir"/>
            </a:endParaRPr>
          </a:p>
        </p:txBody>
      </p:sp>
      <p:sp>
        <p:nvSpPr>
          <p:cNvPr id="320" name="Google Shape;320;p29"/>
          <p:cNvSpPr txBox="1"/>
          <p:nvPr/>
        </p:nvSpPr>
        <p:spPr>
          <a:xfrm>
            <a:off x="1122525" y="2141813"/>
            <a:ext cx="26127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Avenir"/>
                <a:ea typeface="Avenir"/>
                <a:cs typeface="Avenir"/>
                <a:sym typeface="Avenir"/>
              </a:rPr>
              <a:t>Secure data</a:t>
            </a:r>
            <a:endParaRPr sz="1100">
              <a:latin typeface="Avenir"/>
              <a:ea typeface="Avenir"/>
              <a:cs typeface="Avenir"/>
              <a:sym typeface="Avenir"/>
            </a:endParaRPr>
          </a:p>
        </p:txBody>
      </p:sp>
      <p:sp>
        <p:nvSpPr>
          <p:cNvPr id="321" name="Google Shape;321;p29"/>
          <p:cNvSpPr txBox="1"/>
          <p:nvPr/>
        </p:nvSpPr>
        <p:spPr>
          <a:xfrm>
            <a:off x="1122525" y="3122120"/>
            <a:ext cx="31476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latin typeface="Avenir"/>
                <a:ea typeface="Avenir"/>
                <a:cs typeface="Avenir"/>
                <a:sym typeface="Avenir"/>
              </a:rPr>
              <a:t>Faster &amp; ready to collaborative work environment</a:t>
            </a:r>
            <a:endParaRPr sz="1100">
              <a:latin typeface="Avenir"/>
              <a:ea typeface="Avenir"/>
              <a:cs typeface="Avenir"/>
              <a:sym typeface="Avenir"/>
            </a:endParaRPr>
          </a:p>
        </p:txBody>
      </p:sp>
      <p:sp>
        <p:nvSpPr>
          <p:cNvPr id="322" name="Google Shape;322;p29"/>
          <p:cNvSpPr/>
          <p:nvPr/>
        </p:nvSpPr>
        <p:spPr>
          <a:xfrm>
            <a:off x="4919719" y="1910119"/>
            <a:ext cx="3844200" cy="2166000"/>
          </a:xfrm>
          <a:prstGeom prst="roundRect">
            <a:avLst>
              <a:gd fmla="val 4319"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1100"/>
          </a:p>
        </p:txBody>
      </p:sp>
      <p:sp>
        <p:nvSpPr>
          <p:cNvPr id="323" name="Google Shape;323;p29"/>
          <p:cNvSpPr/>
          <p:nvPr/>
        </p:nvSpPr>
        <p:spPr>
          <a:xfrm>
            <a:off x="4919723" y="1569281"/>
            <a:ext cx="3844200" cy="4320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Avenir"/>
                <a:ea typeface="Avenir"/>
                <a:cs typeface="Avenir"/>
                <a:sym typeface="Avenir"/>
              </a:rPr>
              <a:t>HOW</a:t>
            </a:r>
            <a:endParaRPr b="1" sz="1300">
              <a:solidFill>
                <a:srgbClr val="FFFFFF"/>
              </a:solidFill>
              <a:latin typeface="Avenir"/>
              <a:ea typeface="Avenir"/>
              <a:cs typeface="Avenir"/>
              <a:sym typeface="Avenir"/>
            </a:endParaRPr>
          </a:p>
        </p:txBody>
      </p:sp>
      <p:pic>
        <p:nvPicPr>
          <p:cNvPr id="324" name="Google Shape;324;p29"/>
          <p:cNvPicPr preferRelativeResize="0"/>
          <p:nvPr/>
        </p:nvPicPr>
        <p:blipFill>
          <a:blip r:embed="rId8">
            <a:alphaModFix/>
          </a:blip>
          <a:stretch>
            <a:fillRect/>
          </a:stretch>
        </p:blipFill>
        <p:spPr>
          <a:xfrm>
            <a:off x="5138325" y="2161660"/>
            <a:ext cx="324000" cy="324000"/>
          </a:xfrm>
          <a:prstGeom prst="rect">
            <a:avLst/>
          </a:prstGeom>
          <a:noFill/>
          <a:ln>
            <a:noFill/>
          </a:ln>
        </p:spPr>
      </p:pic>
      <p:pic>
        <p:nvPicPr>
          <p:cNvPr id="325" name="Google Shape;325;p29"/>
          <p:cNvPicPr preferRelativeResize="0"/>
          <p:nvPr/>
        </p:nvPicPr>
        <p:blipFill>
          <a:blip r:embed="rId9">
            <a:alphaModFix/>
          </a:blip>
          <a:stretch>
            <a:fillRect/>
          </a:stretch>
        </p:blipFill>
        <p:spPr>
          <a:xfrm>
            <a:off x="5158929" y="3538267"/>
            <a:ext cx="282806" cy="282806"/>
          </a:xfrm>
          <a:prstGeom prst="rect">
            <a:avLst/>
          </a:prstGeom>
          <a:noFill/>
          <a:ln>
            <a:noFill/>
          </a:ln>
        </p:spPr>
      </p:pic>
      <p:pic>
        <p:nvPicPr>
          <p:cNvPr id="326" name="Google Shape;326;p29"/>
          <p:cNvPicPr preferRelativeResize="0"/>
          <p:nvPr/>
        </p:nvPicPr>
        <p:blipFill>
          <a:blip r:embed="rId10">
            <a:alphaModFix/>
          </a:blip>
          <a:stretch>
            <a:fillRect/>
          </a:stretch>
        </p:blipFill>
        <p:spPr>
          <a:xfrm>
            <a:off x="5138316" y="3061933"/>
            <a:ext cx="324000" cy="324000"/>
          </a:xfrm>
          <a:prstGeom prst="rect">
            <a:avLst/>
          </a:prstGeom>
          <a:noFill/>
          <a:ln>
            <a:noFill/>
          </a:ln>
        </p:spPr>
      </p:pic>
      <p:sp>
        <p:nvSpPr>
          <p:cNvPr id="327" name="Google Shape;327;p29"/>
          <p:cNvSpPr txBox="1"/>
          <p:nvPr/>
        </p:nvSpPr>
        <p:spPr>
          <a:xfrm>
            <a:off x="5619375" y="2084675"/>
            <a:ext cx="30324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u="sng">
                <a:solidFill>
                  <a:schemeClr val="hlink"/>
                </a:solidFill>
                <a:latin typeface="Avenir"/>
                <a:ea typeface="Avenir"/>
                <a:cs typeface="Avenir"/>
                <a:sym typeface="Avenir"/>
              </a:rPr>
              <a:t>CREW </a:t>
            </a:r>
            <a:r>
              <a:rPr lang="en" sz="1100" u="sng">
                <a:solidFill>
                  <a:schemeClr val="hlink"/>
                </a:solidFill>
                <a:latin typeface="Avenir"/>
                <a:ea typeface="Avenir"/>
                <a:cs typeface="Avenir"/>
                <a:sym typeface="Avenir"/>
                <a:hlinkClick r:id="rId11"/>
              </a:rPr>
              <a:t>6 </a:t>
            </a:r>
            <a:r>
              <a:rPr lang="en" sz="1100" u="sng">
                <a:solidFill>
                  <a:schemeClr val="hlink"/>
                </a:solidFill>
                <a:latin typeface="Avenir"/>
                <a:ea typeface="Avenir"/>
                <a:cs typeface="Avenir"/>
                <a:sym typeface="Avenir"/>
                <a:hlinkClick r:id="rId12"/>
              </a:rPr>
              <a:t>weeks change management program</a:t>
            </a:r>
            <a:endParaRPr sz="1100">
              <a:latin typeface="Avenir"/>
              <a:ea typeface="Avenir"/>
              <a:cs typeface="Avenir"/>
              <a:sym typeface="Avenir"/>
            </a:endParaRPr>
          </a:p>
        </p:txBody>
      </p:sp>
      <p:pic>
        <p:nvPicPr>
          <p:cNvPr id="328" name="Google Shape;328;p29"/>
          <p:cNvPicPr preferRelativeResize="0"/>
          <p:nvPr/>
        </p:nvPicPr>
        <p:blipFill>
          <a:blip r:embed="rId13">
            <a:alphaModFix/>
          </a:blip>
          <a:stretch>
            <a:fillRect/>
          </a:stretch>
        </p:blipFill>
        <p:spPr>
          <a:xfrm>
            <a:off x="5158919" y="2619835"/>
            <a:ext cx="282806" cy="282806"/>
          </a:xfrm>
          <a:prstGeom prst="rect">
            <a:avLst/>
          </a:prstGeom>
          <a:noFill/>
          <a:ln>
            <a:noFill/>
          </a:ln>
        </p:spPr>
      </p:pic>
      <p:sp>
        <p:nvSpPr>
          <p:cNvPr id="329" name="Google Shape;329;p29"/>
          <p:cNvSpPr txBox="1"/>
          <p:nvPr/>
        </p:nvSpPr>
        <p:spPr>
          <a:xfrm>
            <a:off x="5619375" y="2530388"/>
            <a:ext cx="30891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u="sng">
                <a:solidFill>
                  <a:schemeClr val="hlink"/>
                </a:solidFill>
                <a:latin typeface="Avenir"/>
                <a:ea typeface="Avenir"/>
                <a:cs typeface="Avenir"/>
                <a:sym typeface="Avenir"/>
                <a:hlinkClick r:id="rId14"/>
              </a:rPr>
              <a:t>Supported by a multidisciplinary team of experts</a:t>
            </a:r>
            <a:r>
              <a:rPr lang="en" sz="1100">
                <a:latin typeface="Avenir"/>
                <a:ea typeface="Avenir"/>
                <a:cs typeface="Avenir"/>
                <a:sym typeface="Avenir"/>
              </a:rPr>
              <a:t> </a:t>
            </a:r>
            <a:endParaRPr sz="1100">
              <a:latin typeface="Avenir"/>
              <a:ea typeface="Avenir"/>
              <a:cs typeface="Avenir"/>
              <a:sym typeface="Avenir"/>
            </a:endParaRPr>
          </a:p>
        </p:txBody>
      </p:sp>
      <p:sp>
        <p:nvSpPr>
          <p:cNvPr id="330" name="Google Shape;330;p29"/>
          <p:cNvSpPr txBox="1"/>
          <p:nvPr/>
        </p:nvSpPr>
        <p:spPr>
          <a:xfrm>
            <a:off x="5619375" y="3066455"/>
            <a:ext cx="30891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u="sng">
                <a:solidFill>
                  <a:schemeClr val="hlink"/>
                </a:solidFill>
                <a:latin typeface="Avenir"/>
                <a:ea typeface="Avenir"/>
                <a:cs typeface="Avenir"/>
                <a:sym typeface="Avenir"/>
                <a:hlinkClick r:id="rId15"/>
              </a:rPr>
              <a:t>Continuous improvement based on feedback</a:t>
            </a:r>
            <a:endParaRPr sz="1100">
              <a:latin typeface="Avenir"/>
              <a:ea typeface="Avenir"/>
              <a:cs typeface="Avenir"/>
              <a:sym typeface="Avenir"/>
            </a:endParaRPr>
          </a:p>
        </p:txBody>
      </p:sp>
      <p:sp>
        <p:nvSpPr>
          <p:cNvPr id="331" name="Google Shape;331;p29"/>
          <p:cNvSpPr txBox="1"/>
          <p:nvPr/>
        </p:nvSpPr>
        <p:spPr>
          <a:xfrm>
            <a:off x="5619375" y="3511776"/>
            <a:ext cx="30891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u="sng">
                <a:solidFill>
                  <a:schemeClr val="hlink"/>
                </a:solidFill>
                <a:latin typeface="Avenir"/>
                <a:ea typeface="Avenir"/>
                <a:cs typeface="Avenir"/>
                <a:sym typeface="Avenir"/>
                <a:hlinkClick r:id="rId16"/>
              </a:rPr>
              <a:t>Chromebook promoters &amp; sponsors per job domain</a:t>
            </a:r>
            <a:endParaRPr sz="1100">
              <a:latin typeface="Avenir"/>
              <a:ea typeface="Avenir"/>
              <a:cs typeface="Avenir"/>
              <a:sym typeface="Avenir"/>
            </a:endParaRPr>
          </a:p>
        </p:txBody>
      </p:sp>
      <p:pic>
        <p:nvPicPr>
          <p:cNvPr id="332" name="Google Shape;332;p29"/>
          <p:cNvPicPr preferRelativeResize="0"/>
          <p:nvPr/>
        </p:nvPicPr>
        <p:blipFill>
          <a:blip r:embed="rId17">
            <a:alphaModFix/>
          </a:blip>
          <a:stretch>
            <a:fillRect/>
          </a:stretch>
        </p:blipFill>
        <p:spPr>
          <a:xfrm>
            <a:off x="4174461" y="1494862"/>
            <a:ext cx="802407" cy="5125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0"/>
          <p:cNvSpPr/>
          <p:nvPr/>
        </p:nvSpPr>
        <p:spPr>
          <a:xfrm>
            <a:off x="1383528" y="1613562"/>
            <a:ext cx="5802250" cy="2281900"/>
          </a:xfrm>
          <a:custGeom>
            <a:rect b="b" l="l" r="r" t="t"/>
            <a:pathLst>
              <a:path extrusionOk="0" h="91276" w="232090">
                <a:moveTo>
                  <a:pt x="1767" y="25847"/>
                </a:moveTo>
                <a:cubicBezTo>
                  <a:pt x="1767" y="35190"/>
                  <a:pt x="-675" y="44538"/>
                  <a:pt x="254" y="53834"/>
                </a:cubicBezTo>
                <a:cubicBezTo>
                  <a:pt x="1295" y="64246"/>
                  <a:pt x="9912" y="73627"/>
                  <a:pt x="18786" y="79173"/>
                </a:cubicBezTo>
                <a:cubicBezTo>
                  <a:pt x="32504" y="87746"/>
                  <a:pt x="51333" y="85748"/>
                  <a:pt x="67195" y="82577"/>
                </a:cubicBezTo>
                <a:cubicBezTo>
                  <a:pt x="74991" y="81019"/>
                  <a:pt x="83315" y="80387"/>
                  <a:pt x="90265" y="76526"/>
                </a:cubicBezTo>
                <a:cubicBezTo>
                  <a:pt x="94276" y="74298"/>
                  <a:pt x="97499" y="70873"/>
                  <a:pt x="101233" y="68206"/>
                </a:cubicBezTo>
                <a:cubicBezTo>
                  <a:pt x="102684" y="67170"/>
                  <a:pt x="105308" y="66183"/>
                  <a:pt x="105015" y="64424"/>
                </a:cubicBezTo>
                <a:cubicBezTo>
                  <a:pt x="104136" y="59147"/>
                  <a:pt x="97926" y="56154"/>
                  <a:pt x="95938" y="51187"/>
                </a:cubicBezTo>
                <a:cubicBezTo>
                  <a:pt x="91779" y="40798"/>
                  <a:pt x="84905" y="29519"/>
                  <a:pt x="87618" y="18662"/>
                </a:cubicBezTo>
                <a:cubicBezTo>
                  <a:pt x="89246" y="12148"/>
                  <a:pt x="96889" y="8296"/>
                  <a:pt x="103124" y="5803"/>
                </a:cubicBezTo>
                <a:cubicBezTo>
                  <a:pt x="115176" y="985"/>
                  <a:pt x="128800" y="-925"/>
                  <a:pt x="141700" y="508"/>
                </a:cubicBezTo>
                <a:cubicBezTo>
                  <a:pt x="150588" y="1495"/>
                  <a:pt x="155098" y="12932"/>
                  <a:pt x="159098" y="20931"/>
                </a:cubicBezTo>
                <a:cubicBezTo>
                  <a:pt x="162212" y="27157"/>
                  <a:pt x="169836" y="31124"/>
                  <a:pt x="171200" y="37950"/>
                </a:cubicBezTo>
                <a:cubicBezTo>
                  <a:pt x="173573" y="49821"/>
                  <a:pt x="170615" y="63297"/>
                  <a:pt x="176495" y="73879"/>
                </a:cubicBezTo>
                <a:cubicBezTo>
                  <a:pt x="180541" y="81159"/>
                  <a:pt x="187703" y="87744"/>
                  <a:pt x="195783" y="89763"/>
                </a:cubicBezTo>
                <a:cubicBezTo>
                  <a:pt x="207752" y="92754"/>
                  <a:pt x="223366" y="91301"/>
                  <a:pt x="232090" y="82577"/>
                </a:cubicBezTo>
              </a:path>
            </a:pathLst>
          </a:custGeom>
          <a:noFill/>
          <a:ln cap="flat" cmpd="sng" w="28575">
            <a:solidFill>
              <a:schemeClr val="dk2"/>
            </a:solidFill>
            <a:prstDash val="dash"/>
            <a:round/>
            <a:headEnd len="med" w="med" type="none"/>
            <a:tailEnd len="med" w="med" type="none"/>
          </a:ln>
        </p:spPr>
      </p:sp>
      <p:sp>
        <p:nvSpPr>
          <p:cNvPr id="338" name="Google Shape;338;p30"/>
          <p:cNvSpPr txBox="1"/>
          <p:nvPr>
            <p:ph type="title"/>
          </p:nvPr>
        </p:nvSpPr>
        <p:spPr>
          <a:xfrm>
            <a:off x="252000" y="198000"/>
            <a:ext cx="8086500" cy="43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400"/>
              <a:t>Embrace the New Ways of Working...</a:t>
            </a:r>
            <a:endParaRPr sz="2400"/>
          </a:p>
        </p:txBody>
      </p:sp>
      <p:sp>
        <p:nvSpPr>
          <p:cNvPr id="339" name="Google Shape;339;p30"/>
          <p:cNvSpPr txBox="1"/>
          <p:nvPr/>
        </p:nvSpPr>
        <p:spPr>
          <a:xfrm>
            <a:off x="75400" y="1942550"/>
            <a:ext cx="1542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latin typeface="Avenir"/>
              <a:ea typeface="Avenir"/>
              <a:cs typeface="Avenir"/>
              <a:sym typeface="Avenir"/>
            </a:endParaRPr>
          </a:p>
        </p:txBody>
      </p:sp>
      <p:sp>
        <p:nvSpPr>
          <p:cNvPr id="340" name="Google Shape;340;p30"/>
          <p:cNvSpPr txBox="1"/>
          <p:nvPr/>
        </p:nvSpPr>
        <p:spPr>
          <a:xfrm>
            <a:off x="6395150" y="1137475"/>
            <a:ext cx="1542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Avenir"/>
              <a:ea typeface="Avenir"/>
              <a:cs typeface="Avenir"/>
              <a:sym typeface="Avenir"/>
            </a:endParaRPr>
          </a:p>
        </p:txBody>
      </p:sp>
      <p:sp>
        <p:nvSpPr>
          <p:cNvPr id="341" name="Google Shape;341;p30"/>
          <p:cNvSpPr/>
          <p:nvPr/>
        </p:nvSpPr>
        <p:spPr>
          <a:xfrm>
            <a:off x="350725" y="1068338"/>
            <a:ext cx="1852200" cy="18522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2100">
                <a:solidFill>
                  <a:schemeClr val="accent4"/>
                </a:solidFill>
              </a:rPr>
              <a:t>85% </a:t>
            </a:r>
            <a:br>
              <a:rPr b="1" lang="en" sz="2100">
                <a:solidFill>
                  <a:schemeClr val="accent4"/>
                </a:solidFill>
              </a:rPr>
            </a:br>
            <a:r>
              <a:rPr lang="en" sz="1200">
                <a:latin typeface="Avenir"/>
                <a:ea typeface="Avenir"/>
                <a:cs typeface="Avenir"/>
                <a:sym typeface="Avenir"/>
              </a:rPr>
              <a:t>of Chromebook user think Chromebook improved their internal</a:t>
            </a:r>
            <a:br>
              <a:rPr lang="en" sz="1200">
                <a:latin typeface="Avenir"/>
                <a:ea typeface="Avenir"/>
                <a:cs typeface="Avenir"/>
                <a:sym typeface="Avenir"/>
              </a:rPr>
            </a:br>
            <a:r>
              <a:rPr b="1" lang="en" sz="1200">
                <a:solidFill>
                  <a:schemeClr val="accent4"/>
                </a:solidFill>
                <a:latin typeface="Avenir"/>
                <a:ea typeface="Avenir"/>
                <a:cs typeface="Avenir"/>
                <a:sym typeface="Avenir"/>
              </a:rPr>
              <a:t>collaboration</a:t>
            </a:r>
            <a:r>
              <a:rPr b="1" lang="en" sz="1200">
                <a:solidFill>
                  <a:schemeClr val="accent4"/>
                </a:solidFill>
                <a:latin typeface="Avenir"/>
                <a:ea typeface="Avenir"/>
                <a:cs typeface="Avenir"/>
                <a:sym typeface="Avenir"/>
              </a:rPr>
              <a:t>*</a:t>
            </a:r>
            <a:r>
              <a:rPr lang="en" sz="1200">
                <a:latin typeface="Avenir"/>
                <a:ea typeface="Avenir"/>
                <a:cs typeface="Avenir"/>
                <a:sym typeface="Avenir"/>
              </a:rPr>
              <a:t> </a:t>
            </a:r>
            <a:endParaRPr/>
          </a:p>
        </p:txBody>
      </p:sp>
      <p:sp>
        <p:nvSpPr>
          <p:cNvPr id="342" name="Google Shape;342;p30"/>
          <p:cNvSpPr/>
          <p:nvPr/>
        </p:nvSpPr>
        <p:spPr>
          <a:xfrm>
            <a:off x="2589200" y="2547388"/>
            <a:ext cx="1852200" cy="18522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100">
                <a:solidFill>
                  <a:schemeClr val="accent1"/>
                </a:solidFill>
              </a:rPr>
              <a:t>80%</a:t>
            </a:r>
            <a:r>
              <a:rPr lang="en" sz="1200">
                <a:solidFill>
                  <a:schemeClr val="accent1"/>
                </a:solidFill>
                <a:latin typeface="Avenir"/>
                <a:ea typeface="Avenir"/>
                <a:cs typeface="Avenir"/>
                <a:sym typeface="Avenir"/>
              </a:rPr>
              <a:t> </a:t>
            </a:r>
            <a:r>
              <a:rPr lang="en" sz="1200">
                <a:latin typeface="Avenir"/>
                <a:ea typeface="Avenir"/>
                <a:cs typeface="Avenir"/>
                <a:sym typeface="Avenir"/>
              </a:rPr>
              <a:t>of Chromebook user think Chromebook improved their </a:t>
            </a:r>
            <a:r>
              <a:rPr b="1" lang="en" sz="1200">
                <a:solidFill>
                  <a:schemeClr val="accent1"/>
                </a:solidFill>
                <a:latin typeface="Avenir"/>
                <a:ea typeface="Avenir"/>
                <a:cs typeface="Avenir"/>
                <a:sym typeface="Avenir"/>
              </a:rPr>
              <a:t>mobility</a:t>
            </a:r>
            <a:r>
              <a:rPr lang="en" sz="1200">
                <a:latin typeface="Avenir"/>
                <a:ea typeface="Avenir"/>
                <a:cs typeface="Avenir"/>
                <a:sym typeface="Avenir"/>
              </a:rPr>
              <a:t> </a:t>
            </a:r>
            <a:endParaRPr sz="1200">
              <a:latin typeface="Avenir"/>
              <a:ea typeface="Avenir"/>
              <a:cs typeface="Avenir"/>
              <a:sym typeface="Avenir"/>
            </a:endParaRPr>
          </a:p>
        </p:txBody>
      </p:sp>
      <p:sp>
        <p:nvSpPr>
          <p:cNvPr id="343" name="Google Shape;343;p30"/>
          <p:cNvSpPr/>
          <p:nvPr/>
        </p:nvSpPr>
        <p:spPr>
          <a:xfrm>
            <a:off x="4626138" y="1115725"/>
            <a:ext cx="1852200" cy="18522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100">
                <a:solidFill>
                  <a:srgbClr val="F59B3F"/>
                </a:solidFill>
              </a:rPr>
              <a:t>87%</a:t>
            </a:r>
            <a:r>
              <a:rPr lang="en" sz="1200">
                <a:solidFill>
                  <a:srgbClr val="F59B3F"/>
                </a:solidFill>
                <a:latin typeface="Avenir"/>
                <a:ea typeface="Avenir"/>
                <a:cs typeface="Avenir"/>
                <a:sym typeface="Avenir"/>
              </a:rPr>
              <a:t> </a:t>
            </a:r>
            <a:r>
              <a:rPr lang="en" sz="1200">
                <a:latin typeface="Avenir"/>
                <a:ea typeface="Avenir"/>
                <a:cs typeface="Avenir"/>
                <a:sym typeface="Avenir"/>
              </a:rPr>
              <a:t>Chromebook user think Chromebook improved </a:t>
            </a:r>
            <a:r>
              <a:rPr lang="en" sz="1200">
                <a:solidFill>
                  <a:schemeClr val="accent6"/>
                </a:solidFill>
                <a:latin typeface="Avenir"/>
                <a:ea typeface="Avenir"/>
                <a:cs typeface="Avenir"/>
                <a:sym typeface="Avenir"/>
              </a:rPr>
              <a:t>security of their data</a:t>
            </a:r>
            <a:endParaRPr sz="1200">
              <a:solidFill>
                <a:schemeClr val="accent6"/>
              </a:solidFill>
              <a:latin typeface="Avenir"/>
              <a:ea typeface="Avenir"/>
              <a:cs typeface="Avenir"/>
              <a:sym typeface="Avenir"/>
            </a:endParaRPr>
          </a:p>
        </p:txBody>
      </p:sp>
      <p:sp>
        <p:nvSpPr>
          <p:cNvPr id="344" name="Google Shape;344;p30"/>
          <p:cNvSpPr/>
          <p:nvPr/>
        </p:nvSpPr>
        <p:spPr>
          <a:xfrm>
            <a:off x="6714900" y="2584988"/>
            <a:ext cx="1852200" cy="18522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100">
                <a:solidFill>
                  <a:schemeClr val="accent5"/>
                </a:solidFill>
              </a:rPr>
              <a:t>84%</a:t>
            </a:r>
            <a:r>
              <a:rPr b="1" lang="en" sz="2100">
                <a:solidFill>
                  <a:schemeClr val="accent4"/>
                </a:solidFill>
              </a:rPr>
              <a:t> </a:t>
            </a:r>
            <a:br>
              <a:rPr b="1" lang="en" sz="2100">
                <a:solidFill>
                  <a:schemeClr val="accent4"/>
                </a:solidFill>
              </a:rPr>
            </a:br>
            <a:r>
              <a:rPr lang="en" sz="1200">
                <a:latin typeface="Avenir"/>
                <a:ea typeface="Avenir"/>
                <a:cs typeface="Avenir"/>
                <a:sym typeface="Avenir"/>
              </a:rPr>
              <a:t>of Chromebook user adapt to their Chromebook </a:t>
            </a:r>
            <a:r>
              <a:rPr lang="en" sz="1200">
                <a:solidFill>
                  <a:schemeClr val="dk2"/>
                </a:solidFill>
                <a:latin typeface="Avenir"/>
                <a:ea typeface="Avenir"/>
                <a:cs typeface="Avenir"/>
                <a:sym typeface="Avenir"/>
              </a:rPr>
              <a:t>immediately</a:t>
            </a:r>
            <a:r>
              <a:rPr lang="en" sz="1200">
                <a:solidFill>
                  <a:schemeClr val="dk2"/>
                </a:solidFill>
                <a:latin typeface="Avenir"/>
                <a:ea typeface="Avenir"/>
                <a:cs typeface="Avenir"/>
                <a:sym typeface="Avenir"/>
              </a:rPr>
              <a:t> to some days</a:t>
            </a:r>
            <a:endParaRPr sz="1200">
              <a:solidFill>
                <a:schemeClr val="dk2"/>
              </a:solidFill>
              <a:latin typeface="Avenir"/>
              <a:ea typeface="Avenir"/>
              <a:cs typeface="Avenir"/>
              <a:sym typeface="Avenir"/>
            </a:endParaRPr>
          </a:p>
          <a:p>
            <a:pPr indent="0" lvl="0" marL="0" marR="0" rtl="0" algn="ctr">
              <a:lnSpc>
                <a:spcPct val="100000"/>
              </a:lnSpc>
              <a:spcBef>
                <a:spcPts val="0"/>
              </a:spcBef>
              <a:spcAft>
                <a:spcPts val="0"/>
              </a:spcAft>
              <a:buNone/>
            </a:pPr>
            <a:r>
              <a:t/>
            </a:r>
            <a:endParaRPr sz="1200">
              <a:latin typeface="Avenir"/>
              <a:ea typeface="Avenir"/>
              <a:cs typeface="Avenir"/>
              <a:sym typeface="Avenir"/>
            </a:endParaRPr>
          </a:p>
        </p:txBody>
      </p:sp>
      <p:pic>
        <p:nvPicPr>
          <p:cNvPr id="345" name="Google Shape;345;p30"/>
          <p:cNvPicPr preferRelativeResize="0"/>
          <p:nvPr/>
        </p:nvPicPr>
        <p:blipFill>
          <a:blip r:embed="rId3">
            <a:alphaModFix/>
          </a:blip>
          <a:stretch>
            <a:fillRect/>
          </a:stretch>
        </p:blipFill>
        <p:spPr>
          <a:xfrm>
            <a:off x="2861550" y="2456213"/>
            <a:ext cx="369300" cy="369300"/>
          </a:xfrm>
          <a:prstGeom prst="rect">
            <a:avLst/>
          </a:prstGeom>
          <a:noFill/>
          <a:ln>
            <a:noFill/>
          </a:ln>
        </p:spPr>
      </p:pic>
      <p:pic>
        <p:nvPicPr>
          <p:cNvPr id="346" name="Google Shape;346;p30"/>
          <p:cNvPicPr preferRelativeResize="0"/>
          <p:nvPr/>
        </p:nvPicPr>
        <p:blipFill>
          <a:blip r:embed="rId4">
            <a:alphaModFix/>
          </a:blip>
          <a:stretch>
            <a:fillRect/>
          </a:stretch>
        </p:blipFill>
        <p:spPr>
          <a:xfrm>
            <a:off x="456225" y="1036263"/>
            <a:ext cx="432000" cy="432000"/>
          </a:xfrm>
          <a:prstGeom prst="rect">
            <a:avLst/>
          </a:prstGeom>
          <a:noFill/>
          <a:ln>
            <a:noFill/>
          </a:ln>
        </p:spPr>
      </p:pic>
      <p:pic>
        <p:nvPicPr>
          <p:cNvPr id="347" name="Google Shape;347;p30"/>
          <p:cNvPicPr preferRelativeResize="0"/>
          <p:nvPr/>
        </p:nvPicPr>
        <p:blipFill>
          <a:blip r:embed="rId5">
            <a:alphaModFix/>
          </a:blip>
          <a:stretch>
            <a:fillRect/>
          </a:stretch>
        </p:blipFill>
        <p:spPr>
          <a:xfrm>
            <a:off x="4787013" y="1020963"/>
            <a:ext cx="432000" cy="432000"/>
          </a:xfrm>
          <a:prstGeom prst="rect">
            <a:avLst/>
          </a:prstGeom>
          <a:noFill/>
          <a:ln>
            <a:noFill/>
          </a:ln>
        </p:spPr>
      </p:pic>
      <p:pic>
        <p:nvPicPr>
          <p:cNvPr id="348" name="Google Shape;348;p30"/>
          <p:cNvPicPr preferRelativeResize="0"/>
          <p:nvPr/>
        </p:nvPicPr>
        <p:blipFill>
          <a:blip r:embed="rId6">
            <a:alphaModFix/>
          </a:blip>
          <a:stretch>
            <a:fillRect/>
          </a:stretch>
        </p:blipFill>
        <p:spPr>
          <a:xfrm>
            <a:off x="6967900" y="2509812"/>
            <a:ext cx="369300" cy="369300"/>
          </a:xfrm>
          <a:prstGeom prst="rect">
            <a:avLst/>
          </a:prstGeom>
          <a:noFill/>
          <a:ln>
            <a:noFill/>
          </a:ln>
        </p:spPr>
      </p:pic>
      <p:sp>
        <p:nvSpPr>
          <p:cNvPr id="349" name="Google Shape;349;p30"/>
          <p:cNvSpPr txBox="1"/>
          <p:nvPr/>
        </p:nvSpPr>
        <p:spPr>
          <a:xfrm>
            <a:off x="12500" y="4714400"/>
            <a:ext cx="6396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Avenir"/>
                <a:ea typeface="Avenir"/>
                <a:cs typeface="Avenir"/>
                <a:sym typeface="Avenir"/>
              </a:rPr>
              <a:t>* Respondents are Chromebook users from all job domain inside Solvay</a:t>
            </a:r>
            <a:endParaRPr sz="1100">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olvay Theme">
  <a:themeElements>
    <a:clrScheme name="UNA Colours">
      <a:dk1>
        <a:srgbClr val="26294D"/>
      </a:dk1>
      <a:lt1>
        <a:srgbClr val="FFFFFF"/>
      </a:lt1>
      <a:dk2>
        <a:srgbClr val="009EE0"/>
      </a:dk2>
      <a:lt2>
        <a:srgbClr val="EDEDED"/>
      </a:lt2>
      <a:accent1>
        <a:srgbClr val="2BA78B"/>
      </a:accent1>
      <a:accent2>
        <a:srgbClr val="8870AA"/>
      </a:accent2>
      <a:accent3>
        <a:srgbClr val="FFDE14"/>
      </a:accent3>
      <a:accent4>
        <a:srgbClr val="E3747E"/>
      </a:accent4>
      <a:accent5>
        <a:srgbClr val="68C6E2"/>
      </a:accent5>
      <a:accent6>
        <a:srgbClr val="F59B3F"/>
      </a:accent6>
      <a:hlink>
        <a:srgbClr val="009EE0"/>
      </a:hlink>
      <a:folHlink>
        <a:srgbClr val="009E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